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CA63C5-73DA-4053-9ACA-BC9BC24573F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92B1EA-F52A-4E2B-B9A1-9D018EEC1147}">
      <dgm:prSet/>
      <dgm:spPr/>
      <dgm:t>
        <a:bodyPr/>
        <a:lstStyle/>
        <a:p>
          <a:r>
            <a:rPr lang="en-US"/>
            <a:t>Project Overview</a:t>
          </a:r>
        </a:p>
      </dgm:t>
    </dgm:pt>
    <dgm:pt modelId="{2934F969-ED24-4423-AEA0-A682C518763C}" type="parTrans" cxnId="{E9D0F2B2-CB34-44B2-A481-5F8EA21505C0}">
      <dgm:prSet/>
      <dgm:spPr/>
      <dgm:t>
        <a:bodyPr/>
        <a:lstStyle/>
        <a:p>
          <a:endParaRPr lang="en-US"/>
        </a:p>
      </dgm:t>
    </dgm:pt>
    <dgm:pt modelId="{5CB66339-D1A4-4C11-9465-369081D1825D}" type="sibTrans" cxnId="{E9D0F2B2-CB34-44B2-A481-5F8EA21505C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7B84B44-CCFE-4DE1-AC4A-A334D11D42F2}">
      <dgm:prSet/>
      <dgm:spPr/>
      <dgm:t>
        <a:bodyPr/>
        <a:lstStyle/>
        <a:p>
          <a:r>
            <a:rPr lang="en-US"/>
            <a:t>Methodology</a:t>
          </a:r>
        </a:p>
      </dgm:t>
    </dgm:pt>
    <dgm:pt modelId="{D9EBC978-452B-40D0-B4E2-4B8FB5CCF8D1}" type="parTrans" cxnId="{D3C7DCE0-D2EA-45CC-9F0D-D6B52DA52D33}">
      <dgm:prSet/>
      <dgm:spPr/>
      <dgm:t>
        <a:bodyPr/>
        <a:lstStyle/>
        <a:p>
          <a:endParaRPr lang="en-US"/>
        </a:p>
      </dgm:t>
    </dgm:pt>
    <dgm:pt modelId="{691AFA53-47B1-4DD4-87EA-E26D0588449A}" type="sibTrans" cxnId="{D3C7DCE0-D2EA-45CC-9F0D-D6B52DA52D3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4DA01972-5C3F-471E-B81F-09D6E12220A9}">
      <dgm:prSet/>
      <dgm:spPr/>
      <dgm:t>
        <a:bodyPr/>
        <a:lstStyle/>
        <a:p>
          <a:r>
            <a:rPr lang="en-US"/>
            <a:t>System Architecture</a:t>
          </a:r>
        </a:p>
      </dgm:t>
    </dgm:pt>
    <dgm:pt modelId="{632006DE-B42A-4619-B80B-8D0BC6BC0144}" type="parTrans" cxnId="{9E141ACE-8F03-4E6C-B684-0471D875B67E}">
      <dgm:prSet/>
      <dgm:spPr/>
      <dgm:t>
        <a:bodyPr/>
        <a:lstStyle/>
        <a:p>
          <a:endParaRPr lang="en-US"/>
        </a:p>
      </dgm:t>
    </dgm:pt>
    <dgm:pt modelId="{5EB9B77A-45BA-4F1B-B039-9B5E7F21C4B5}" type="sibTrans" cxnId="{9E141ACE-8F03-4E6C-B684-0471D875B67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B26F921-6251-4525-8A00-ED8005ADEBB0}">
      <dgm:prSet/>
      <dgm:spPr/>
      <dgm:t>
        <a:bodyPr/>
        <a:lstStyle/>
        <a:p>
          <a:r>
            <a:rPr lang="en-US"/>
            <a:t>Control System Design</a:t>
          </a:r>
        </a:p>
      </dgm:t>
    </dgm:pt>
    <dgm:pt modelId="{036BD52A-72EE-4A4E-8D25-C1128F191B3C}" type="parTrans" cxnId="{E8D497D6-462D-4023-83E3-333CC650AB07}">
      <dgm:prSet/>
      <dgm:spPr/>
      <dgm:t>
        <a:bodyPr/>
        <a:lstStyle/>
        <a:p>
          <a:endParaRPr lang="en-US"/>
        </a:p>
      </dgm:t>
    </dgm:pt>
    <dgm:pt modelId="{03B96A11-0378-408E-B6C4-9CFBEE856E2D}" type="sibTrans" cxnId="{E8D497D6-462D-4023-83E3-333CC650AB07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F531B9A-0179-4559-8589-88837A348F3C}">
      <dgm:prSet/>
      <dgm:spPr/>
      <dgm:t>
        <a:bodyPr/>
        <a:lstStyle/>
        <a:p>
          <a:r>
            <a:rPr lang="en-US"/>
            <a:t>Testing</a:t>
          </a:r>
        </a:p>
      </dgm:t>
    </dgm:pt>
    <dgm:pt modelId="{3609BDA9-BB1C-4512-84AC-ADEE023345DF}" type="parTrans" cxnId="{15C1D1E0-1993-4649-A6AF-4875D9BC1F06}">
      <dgm:prSet/>
      <dgm:spPr/>
      <dgm:t>
        <a:bodyPr/>
        <a:lstStyle/>
        <a:p>
          <a:endParaRPr lang="en-US"/>
        </a:p>
      </dgm:t>
    </dgm:pt>
    <dgm:pt modelId="{1F9E938B-40CE-4815-B62D-8BED0962FFFA}" type="sibTrans" cxnId="{15C1D1E0-1993-4649-A6AF-4875D9BC1F06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5C4CE09A-A307-45D6-93DD-D02BCCEFF9DA}">
      <dgm:prSet/>
      <dgm:spPr/>
      <dgm:t>
        <a:bodyPr/>
        <a:lstStyle/>
        <a:p>
          <a:r>
            <a:rPr lang="en-US" dirty="0"/>
            <a:t>Next Steps</a:t>
          </a:r>
        </a:p>
      </dgm:t>
    </dgm:pt>
    <dgm:pt modelId="{386228CC-3B57-4942-B379-D8F41B122437}" type="parTrans" cxnId="{80FE768E-8E18-4F33-8466-F054F6422449}">
      <dgm:prSet/>
      <dgm:spPr/>
      <dgm:t>
        <a:bodyPr/>
        <a:lstStyle/>
        <a:p>
          <a:endParaRPr lang="en-US"/>
        </a:p>
      </dgm:t>
    </dgm:pt>
    <dgm:pt modelId="{30CE7CAE-14DE-4373-B4C6-805C2A31A2E8}" type="sibTrans" cxnId="{80FE768E-8E18-4F33-8466-F054F6422449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EC9B66CC-74D8-48AE-8FA8-753C2960FAF7}">
      <dgm:prSet/>
      <dgm:spPr/>
      <dgm:t>
        <a:bodyPr/>
        <a:lstStyle/>
        <a:p>
          <a:r>
            <a:rPr lang="en-US" dirty="0"/>
            <a:t>Bibliography</a:t>
          </a:r>
        </a:p>
      </dgm:t>
    </dgm:pt>
    <dgm:pt modelId="{CAC1CFEE-8F5C-42F4-8116-AA4B120C1023}" type="parTrans" cxnId="{4EDE7070-2C24-4AEA-B350-07FDC86E4F78}">
      <dgm:prSet/>
      <dgm:spPr/>
      <dgm:t>
        <a:bodyPr/>
        <a:lstStyle/>
        <a:p>
          <a:endParaRPr lang="en-US"/>
        </a:p>
      </dgm:t>
    </dgm:pt>
    <dgm:pt modelId="{0EAB6A8A-3E7F-4758-A1AF-1977954EAD9C}" type="sibTrans" cxnId="{4EDE7070-2C24-4AEA-B350-07FDC86E4F78}">
      <dgm:prSet phldrT="07" phldr="0"/>
      <dgm:spPr/>
      <dgm:t>
        <a:bodyPr/>
        <a:lstStyle/>
        <a:p>
          <a:r>
            <a:rPr lang="en-US"/>
            <a:t>07</a:t>
          </a:r>
        </a:p>
      </dgm:t>
    </dgm:pt>
    <dgm:pt modelId="{02FAC9A3-DF2D-42F1-B920-4AFD70012CB1}" type="pres">
      <dgm:prSet presAssocID="{5ACA63C5-73DA-4053-9ACA-BC9BC24573FC}" presName="Name0" presStyleCnt="0">
        <dgm:presLayoutVars>
          <dgm:animLvl val="lvl"/>
          <dgm:resizeHandles val="exact"/>
        </dgm:presLayoutVars>
      </dgm:prSet>
      <dgm:spPr/>
    </dgm:pt>
    <dgm:pt modelId="{FDBE8796-44E2-43CB-8024-418D8DE921DB}" type="pres">
      <dgm:prSet presAssocID="{FC92B1EA-F52A-4E2B-B9A1-9D018EEC1147}" presName="compositeNode" presStyleCnt="0">
        <dgm:presLayoutVars>
          <dgm:bulletEnabled val="1"/>
        </dgm:presLayoutVars>
      </dgm:prSet>
      <dgm:spPr/>
    </dgm:pt>
    <dgm:pt modelId="{43FC4463-0C82-4C4F-A05B-04B5773402C2}" type="pres">
      <dgm:prSet presAssocID="{FC92B1EA-F52A-4E2B-B9A1-9D018EEC1147}" presName="bgRect" presStyleLbl="alignNode1" presStyleIdx="0" presStyleCnt="7"/>
      <dgm:spPr/>
    </dgm:pt>
    <dgm:pt modelId="{0CA131B6-0B28-4301-BF82-31664F6B0907}" type="pres">
      <dgm:prSet presAssocID="{5CB66339-D1A4-4C11-9465-369081D1825D}" presName="sibTransNodeRect" presStyleLbl="alignNode1" presStyleIdx="0" presStyleCnt="7">
        <dgm:presLayoutVars>
          <dgm:chMax val="0"/>
          <dgm:bulletEnabled val="1"/>
        </dgm:presLayoutVars>
      </dgm:prSet>
      <dgm:spPr/>
    </dgm:pt>
    <dgm:pt modelId="{2F48FC6E-1C4E-4E1D-BA11-802FF773A926}" type="pres">
      <dgm:prSet presAssocID="{FC92B1EA-F52A-4E2B-B9A1-9D018EEC1147}" presName="nodeRect" presStyleLbl="alignNode1" presStyleIdx="0" presStyleCnt="7">
        <dgm:presLayoutVars>
          <dgm:bulletEnabled val="1"/>
        </dgm:presLayoutVars>
      </dgm:prSet>
      <dgm:spPr/>
    </dgm:pt>
    <dgm:pt modelId="{62CB65A8-36DC-4856-8F19-CF432F5214D4}" type="pres">
      <dgm:prSet presAssocID="{5CB66339-D1A4-4C11-9465-369081D1825D}" presName="sibTrans" presStyleCnt="0"/>
      <dgm:spPr/>
    </dgm:pt>
    <dgm:pt modelId="{2D3765CF-CBD3-46F2-B546-2482D759857D}" type="pres">
      <dgm:prSet presAssocID="{37B84B44-CCFE-4DE1-AC4A-A334D11D42F2}" presName="compositeNode" presStyleCnt="0">
        <dgm:presLayoutVars>
          <dgm:bulletEnabled val="1"/>
        </dgm:presLayoutVars>
      </dgm:prSet>
      <dgm:spPr/>
    </dgm:pt>
    <dgm:pt modelId="{6D8FA126-9454-4AB5-BACB-90E702D50726}" type="pres">
      <dgm:prSet presAssocID="{37B84B44-CCFE-4DE1-AC4A-A334D11D42F2}" presName="bgRect" presStyleLbl="alignNode1" presStyleIdx="1" presStyleCnt="7"/>
      <dgm:spPr/>
    </dgm:pt>
    <dgm:pt modelId="{C15F8350-F1AA-4962-A95F-9452DF1259ED}" type="pres">
      <dgm:prSet presAssocID="{691AFA53-47B1-4DD4-87EA-E26D0588449A}" presName="sibTransNodeRect" presStyleLbl="alignNode1" presStyleIdx="1" presStyleCnt="7">
        <dgm:presLayoutVars>
          <dgm:chMax val="0"/>
          <dgm:bulletEnabled val="1"/>
        </dgm:presLayoutVars>
      </dgm:prSet>
      <dgm:spPr/>
    </dgm:pt>
    <dgm:pt modelId="{990A6343-2D1F-4FD5-8423-0D235D8F8392}" type="pres">
      <dgm:prSet presAssocID="{37B84B44-CCFE-4DE1-AC4A-A334D11D42F2}" presName="nodeRect" presStyleLbl="alignNode1" presStyleIdx="1" presStyleCnt="7">
        <dgm:presLayoutVars>
          <dgm:bulletEnabled val="1"/>
        </dgm:presLayoutVars>
      </dgm:prSet>
      <dgm:spPr/>
    </dgm:pt>
    <dgm:pt modelId="{F84A5777-EB66-4C1F-A9F0-9A6A8AA0873A}" type="pres">
      <dgm:prSet presAssocID="{691AFA53-47B1-4DD4-87EA-E26D0588449A}" presName="sibTrans" presStyleCnt="0"/>
      <dgm:spPr/>
    </dgm:pt>
    <dgm:pt modelId="{0C612557-AA8A-4849-A08C-20B1B5552672}" type="pres">
      <dgm:prSet presAssocID="{4DA01972-5C3F-471E-B81F-09D6E12220A9}" presName="compositeNode" presStyleCnt="0">
        <dgm:presLayoutVars>
          <dgm:bulletEnabled val="1"/>
        </dgm:presLayoutVars>
      </dgm:prSet>
      <dgm:spPr/>
    </dgm:pt>
    <dgm:pt modelId="{81701285-6AED-4360-B952-38EE0D0634B5}" type="pres">
      <dgm:prSet presAssocID="{4DA01972-5C3F-471E-B81F-09D6E12220A9}" presName="bgRect" presStyleLbl="alignNode1" presStyleIdx="2" presStyleCnt="7"/>
      <dgm:spPr/>
    </dgm:pt>
    <dgm:pt modelId="{2939591D-7544-440F-B7C1-6C37F1088CC4}" type="pres">
      <dgm:prSet presAssocID="{5EB9B77A-45BA-4F1B-B039-9B5E7F21C4B5}" presName="sibTransNodeRect" presStyleLbl="alignNode1" presStyleIdx="2" presStyleCnt="7">
        <dgm:presLayoutVars>
          <dgm:chMax val="0"/>
          <dgm:bulletEnabled val="1"/>
        </dgm:presLayoutVars>
      </dgm:prSet>
      <dgm:spPr/>
    </dgm:pt>
    <dgm:pt modelId="{F67F4970-023C-4280-AE41-53C6387DE094}" type="pres">
      <dgm:prSet presAssocID="{4DA01972-5C3F-471E-B81F-09D6E12220A9}" presName="nodeRect" presStyleLbl="alignNode1" presStyleIdx="2" presStyleCnt="7">
        <dgm:presLayoutVars>
          <dgm:bulletEnabled val="1"/>
        </dgm:presLayoutVars>
      </dgm:prSet>
      <dgm:spPr/>
    </dgm:pt>
    <dgm:pt modelId="{FA8F188D-C641-4F57-B1D1-970CF6DEBC24}" type="pres">
      <dgm:prSet presAssocID="{5EB9B77A-45BA-4F1B-B039-9B5E7F21C4B5}" presName="sibTrans" presStyleCnt="0"/>
      <dgm:spPr/>
    </dgm:pt>
    <dgm:pt modelId="{3F23224C-9764-4E1F-9802-D4DAB31513B3}" type="pres">
      <dgm:prSet presAssocID="{5B26F921-6251-4525-8A00-ED8005ADEBB0}" presName="compositeNode" presStyleCnt="0">
        <dgm:presLayoutVars>
          <dgm:bulletEnabled val="1"/>
        </dgm:presLayoutVars>
      </dgm:prSet>
      <dgm:spPr/>
    </dgm:pt>
    <dgm:pt modelId="{6B0E5897-06E7-4D18-A06E-6FB45E00CFF9}" type="pres">
      <dgm:prSet presAssocID="{5B26F921-6251-4525-8A00-ED8005ADEBB0}" presName="bgRect" presStyleLbl="alignNode1" presStyleIdx="3" presStyleCnt="7"/>
      <dgm:spPr/>
    </dgm:pt>
    <dgm:pt modelId="{151FF801-261B-417A-9D18-F262CF61C63C}" type="pres">
      <dgm:prSet presAssocID="{03B96A11-0378-408E-B6C4-9CFBEE856E2D}" presName="sibTransNodeRect" presStyleLbl="alignNode1" presStyleIdx="3" presStyleCnt="7">
        <dgm:presLayoutVars>
          <dgm:chMax val="0"/>
          <dgm:bulletEnabled val="1"/>
        </dgm:presLayoutVars>
      </dgm:prSet>
      <dgm:spPr/>
    </dgm:pt>
    <dgm:pt modelId="{F8341B18-C14A-4F61-8BB4-31655B1E53FF}" type="pres">
      <dgm:prSet presAssocID="{5B26F921-6251-4525-8A00-ED8005ADEBB0}" presName="nodeRect" presStyleLbl="alignNode1" presStyleIdx="3" presStyleCnt="7">
        <dgm:presLayoutVars>
          <dgm:bulletEnabled val="1"/>
        </dgm:presLayoutVars>
      </dgm:prSet>
      <dgm:spPr/>
    </dgm:pt>
    <dgm:pt modelId="{A5FBA857-A795-4CBD-B9B9-9392FE618820}" type="pres">
      <dgm:prSet presAssocID="{03B96A11-0378-408E-B6C4-9CFBEE856E2D}" presName="sibTrans" presStyleCnt="0"/>
      <dgm:spPr/>
    </dgm:pt>
    <dgm:pt modelId="{E9E178E4-BBE1-40C1-A85C-BCDBB3E88EBC}" type="pres">
      <dgm:prSet presAssocID="{8F531B9A-0179-4559-8589-88837A348F3C}" presName="compositeNode" presStyleCnt="0">
        <dgm:presLayoutVars>
          <dgm:bulletEnabled val="1"/>
        </dgm:presLayoutVars>
      </dgm:prSet>
      <dgm:spPr/>
    </dgm:pt>
    <dgm:pt modelId="{56A195D1-3E28-47E6-8437-8F09F677EF8D}" type="pres">
      <dgm:prSet presAssocID="{8F531B9A-0179-4559-8589-88837A348F3C}" presName="bgRect" presStyleLbl="alignNode1" presStyleIdx="4" presStyleCnt="7"/>
      <dgm:spPr/>
    </dgm:pt>
    <dgm:pt modelId="{EA9A57F8-732E-4EAD-BD7E-613597ED8BA3}" type="pres">
      <dgm:prSet presAssocID="{1F9E938B-40CE-4815-B62D-8BED0962FFFA}" presName="sibTransNodeRect" presStyleLbl="alignNode1" presStyleIdx="4" presStyleCnt="7">
        <dgm:presLayoutVars>
          <dgm:chMax val="0"/>
          <dgm:bulletEnabled val="1"/>
        </dgm:presLayoutVars>
      </dgm:prSet>
      <dgm:spPr/>
    </dgm:pt>
    <dgm:pt modelId="{61F2DF38-501C-4E9E-824A-8B50C9E19099}" type="pres">
      <dgm:prSet presAssocID="{8F531B9A-0179-4559-8589-88837A348F3C}" presName="nodeRect" presStyleLbl="alignNode1" presStyleIdx="4" presStyleCnt="7">
        <dgm:presLayoutVars>
          <dgm:bulletEnabled val="1"/>
        </dgm:presLayoutVars>
      </dgm:prSet>
      <dgm:spPr/>
    </dgm:pt>
    <dgm:pt modelId="{D56397D5-220B-4157-B839-83D0061393CB}" type="pres">
      <dgm:prSet presAssocID="{1F9E938B-40CE-4815-B62D-8BED0962FFFA}" presName="sibTrans" presStyleCnt="0"/>
      <dgm:spPr/>
    </dgm:pt>
    <dgm:pt modelId="{33CF7285-6F9D-4C99-8B11-0BB555732AB3}" type="pres">
      <dgm:prSet presAssocID="{5C4CE09A-A307-45D6-93DD-D02BCCEFF9DA}" presName="compositeNode" presStyleCnt="0">
        <dgm:presLayoutVars>
          <dgm:bulletEnabled val="1"/>
        </dgm:presLayoutVars>
      </dgm:prSet>
      <dgm:spPr/>
    </dgm:pt>
    <dgm:pt modelId="{A20813BF-2448-4772-993D-22E577E1FBB5}" type="pres">
      <dgm:prSet presAssocID="{5C4CE09A-A307-45D6-93DD-D02BCCEFF9DA}" presName="bgRect" presStyleLbl="alignNode1" presStyleIdx="5" presStyleCnt="7"/>
      <dgm:spPr/>
    </dgm:pt>
    <dgm:pt modelId="{E87D3826-A9F1-4345-B716-6005B9A77B4A}" type="pres">
      <dgm:prSet presAssocID="{30CE7CAE-14DE-4373-B4C6-805C2A31A2E8}" presName="sibTransNodeRect" presStyleLbl="alignNode1" presStyleIdx="5" presStyleCnt="7">
        <dgm:presLayoutVars>
          <dgm:chMax val="0"/>
          <dgm:bulletEnabled val="1"/>
        </dgm:presLayoutVars>
      </dgm:prSet>
      <dgm:spPr/>
    </dgm:pt>
    <dgm:pt modelId="{4E2CD4BB-F7C9-4320-ACE1-0A1B38DF024F}" type="pres">
      <dgm:prSet presAssocID="{5C4CE09A-A307-45D6-93DD-D02BCCEFF9DA}" presName="nodeRect" presStyleLbl="alignNode1" presStyleIdx="5" presStyleCnt="7">
        <dgm:presLayoutVars>
          <dgm:bulletEnabled val="1"/>
        </dgm:presLayoutVars>
      </dgm:prSet>
      <dgm:spPr/>
    </dgm:pt>
    <dgm:pt modelId="{B2658E03-400F-451B-9BD0-719F21894535}" type="pres">
      <dgm:prSet presAssocID="{30CE7CAE-14DE-4373-B4C6-805C2A31A2E8}" presName="sibTrans" presStyleCnt="0"/>
      <dgm:spPr/>
    </dgm:pt>
    <dgm:pt modelId="{B24B8E3D-7097-4C2A-BAB8-726FB8B82C79}" type="pres">
      <dgm:prSet presAssocID="{EC9B66CC-74D8-48AE-8FA8-753C2960FAF7}" presName="compositeNode" presStyleCnt="0">
        <dgm:presLayoutVars>
          <dgm:bulletEnabled val="1"/>
        </dgm:presLayoutVars>
      </dgm:prSet>
      <dgm:spPr/>
    </dgm:pt>
    <dgm:pt modelId="{4A9B71F6-C967-4FB4-AE46-D81A080045C9}" type="pres">
      <dgm:prSet presAssocID="{EC9B66CC-74D8-48AE-8FA8-753C2960FAF7}" presName="bgRect" presStyleLbl="alignNode1" presStyleIdx="6" presStyleCnt="7"/>
      <dgm:spPr/>
    </dgm:pt>
    <dgm:pt modelId="{0B2A75CD-32D0-4F9C-AD21-A86E9B05614F}" type="pres">
      <dgm:prSet presAssocID="{0EAB6A8A-3E7F-4758-A1AF-1977954EAD9C}" presName="sibTransNodeRect" presStyleLbl="alignNode1" presStyleIdx="6" presStyleCnt="7">
        <dgm:presLayoutVars>
          <dgm:chMax val="0"/>
          <dgm:bulletEnabled val="1"/>
        </dgm:presLayoutVars>
      </dgm:prSet>
      <dgm:spPr/>
    </dgm:pt>
    <dgm:pt modelId="{3ABF222C-5E28-4E34-A0A6-B0E7EB4F4D52}" type="pres">
      <dgm:prSet presAssocID="{EC9B66CC-74D8-48AE-8FA8-753C2960FAF7}" presName="nodeRect" presStyleLbl="alignNode1" presStyleIdx="6" presStyleCnt="7">
        <dgm:presLayoutVars>
          <dgm:bulletEnabled val="1"/>
        </dgm:presLayoutVars>
      </dgm:prSet>
      <dgm:spPr/>
    </dgm:pt>
  </dgm:ptLst>
  <dgm:cxnLst>
    <dgm:cxn modelId="{5E09CE16-6C82-4745-8973-B6CB7D5C96B5}" type="presOf" srcId="{FC92B1EA-F52A-4E2B-B9A1-9D018EEC1147}" destId="{43FC4463-0C82-4C4F-A05B-04B5773402C2}" srcOrd="0" destOrd="0" presId="urn:microsoft.com/office/officeart/2016/7/layout/LinearBlockProcessNumbered"/>
    <dgm:cxn modelId="{E363A828-7943-42B8-BEEC-96CAB3331C64}" type="presOf" srcId="{EC9B66CC-74D8-48AE-8FA8-753C2960FAF7}" destId="{3ABF222C-5E28-4E34-A0A6-B0E7EB4F4D52}" srcOrd="1" destOrd="0" presId="urn:microsoft.com/office/officeart/2016/7/layout/LinearBlockProcessNumbered"/>
    <dgm:cxn modelId="{80809733-41F8-4D1B-8F25-03AE4DB5B458}" type="presOf" srcId="{5C4CE09A-A307-45D6-93DD-D02BCCEFF9DA}" destId="{4E2CD4BB-F7C9-4320-ACE1-0A1B38DF024F}" srcOrd="1" destOrd="0" presId="urn:microsoft.com/office/officeart/2016/7/layout/LinearBlockProcessNumbered"/>
    <dgm:cxn modelId="{BAC2F637-1217-48C3-A87B-E2FDD467F605}" type="presOf" srcId="{5EB9B77A-45BA-4F1B-B039-9B5E7F21C4B5}" destId="{2939591D-7544-440F-B7C1-6C37F1088CC4}" srcOrd="0" destOrd="0" presId="urn:microsoft.com/office/officeart/2016/7/layout/LinearBlockProcessNumbered"/>
    <dgm:cxn modelId="{A06C895D-6675-49E0-A52E-B2830BDFBD69}" type="presOf" srcId="{5CB66339-D1A4-4C11-9465-369081D1825D}" destId="{0CA131B6-0B28-4301-BF82-31664F6B0907}" srcOrd="0" destOrd="0" presId="urn:microsoft.com/office/officeart/2016/7/layout/LinearBlockProcessNumbered"/>
    <dgm:cxn modelId="{EDA0CF60-01E7-4F70-9253-EAECCD0204C7}" type="presOf" srcId="{FC92B1EA-F52A-4E2B-B9A1-9D018EEC1147}" destId="{2F48FC6E-1C4E-4E1D-BA11-802FF773A926}" srcOrd="1" destOrd="0" presId="urn:microsoft.com/office/officeart/2016/7/layout/LinearBlockProcessNumbered"/>
    <dgm:cxn modelId="{F1242663-468B-4808-B939-E17D9FD57E71}" type="presOf" srcId="{691AFA53-47B1-4DD4-87EA-E26D0588449A}" destId="{C15F8350-F1AA-4962-A95F-9452DF1259ED}" srcOrd="0" destOrd="0" presId="urn:microsoft.com/office/officeart/2016/7/layout/LinearBlockProcessNumbered"/>
    <dgm:cxn modelId="{E7D6336A-B2C6-41D1-BCF3-078590408C04}" type="presOf" srcId="{8F531B9A-0179-4559-8589-88837A348F3C}" destId="{56A195D1-3E28-47E6-8437-8F09F677EF8D}" srcOrd="0" destOrd="0" presId="urn:microsoft.com/office/officeart/2016/7/layout/LinearBlockProcessNumbered"/>
    <dgm:cxn modelId="{4EDE7070-2C24-4AEA-B350-07FDC86E4F78}" srcId="{5ACA63C5-73DA-4053-9ACA-BC9BC24573FC}" destId="{EC9B66CC-74D8-48AE-8FA8-753C2960FAF7}" srcOrd="6" destOrd="0" parTransId="{CAC1CFEE-8F5C-42F4-8116-AA4B120C1023}" sibTransId="{0EAB6A8A-3E7F-4758-A1AF-1977954EAD9C}"/>
    <dgm:cxn modelId="{D1250054-610F-43BD-B968-8BF8AB4223E4}" type="presOf" srcId="{03B96A11-0378-408E-B6C4-9CFBEE856E2D}" destId="{151FF801-261B-417A-9D18-F262CF61C63C}" srcOrd="0" destOrd="0" presId="urn:microsoft.com/office/officeart/2016/7/layout/LinearBlockProcessNumbered"/>
    <dgm:cxn modelId="{0C330875-1EDA-4FA3-BD5C-9B3B0D0B8811}" type="presOf" srcId="{4DA01972-5C3F-471E-B81F-09D6E12220A9}" destId="{81701285-6AED-4360-B952-38EE0D0634B5}" srcOrd="0" destOrd="0" presId="urn:microsoft.com/office/officeart/2016/7/layout/LinearBlockProcessNumbered"/>
    <dgm:cxn modelId="{3C35A859-1CDD-4854-AE24-B7447AFEB34C}" type="presOf" srcId="{37B84B44-CCFE-4DE1-AC4A-A334D11D42F2}" destId="{6D8FA126-9454-4AB5-BACB-90E702D50726}" srcOrd="0" destOrd="0" presId="urn:microsoft.com/office/officeart/2016/7/layout/LinearBlockProcessNumbered"/>
    <dgm:cxn modelId="{4E5E9B7B-8544-4711-AAFA-A9FC7EB23DF1}" type="presOf" srcId="{EC9B66CC-74D8-48AE-8FA8-753C2960FAF7}" destId="{4A9B71F6-C967-4FB4-AE46-D81A080045C9}" srcOrd="0" destOrd="0" presId="urn:microsoft.com/office/officeart/2016/7/layout/LinearBlockProcessNumbered"/>
    <dgm:cxn modelId="{6CBCC684-208E-4F53-9077-46DF52A07902}" type="presOf" srcId="{5B26F921-6251-4525-8A00-ED8005ADEBB0}" destId="{F8341B18-C14A-4F61-8BB4-31655B1E53FF}" srcOrd="1" destOrd="0" presId="urn:microsoft.com/office/officeart/2016/7/layout/LinearBlockProcessNumbered"/>
    <dgm:cxn modelId="{A5B5D28D-D25A-47AA-A9BB-BC7CBEB9751B}" type="presOf" srcId="{30CE7CAE-14DE-4373-B4C6-805C2A31A2E8}" destId="{E87D3826-A9F1-4345-B716-6005B9A77B4A}" srcOrd="0" destOrd="0" presId="urn:microsoft.com/office/officeart/2016/7/layout/LinearBlockProcessNumbered"/>
    <dgm:cxn modelId="{80FE768E-8E18-4F33-8466-F054F6422449}" srcId="{5ACA63C5-73DA-4053-9ACA-BC9BC24573FC}" destId="{5C4CE09A-A307-45D6-93DD-D02BCCEFF9DA}" srcOrd="5" destOrd="0" parTransId="{386228CC-3B57-4942-B379-D8F41B122437}" sibTransId="{30CE7CAE-14DE-4373-B4C6-805C2A31A2E8}"/>
    <dgm:cxn modelId="{3A6D4292-BDF6-4377-9E72-C457691E3CA6}" type="presOf" srcId="{0EAB6A8A-3E7F-4758-A1AF-1977954EAD9C}" destId="{0B2A75CD-32D0-4F9C-AD21-A86E9B05614F}" srcOrd="0" destOrd="0" presId="urn:microsoft.com/office/officeart/2016/7/layout/LinearBlockProcessNumbered"/>
    <dgm:cxn modelId="{73C82BA9-E055-4390-86F5-E141A12FF492}" type="presOf" srcId="{8F531B9A-0179-4559-8589-88837A348F3C}" destId="{61F2DF38-501C-4E9E-824A-8B50C9E19099}" srcOrd="1" destOrd="0" presId="urn:microsoft.com/office/officeart/2016/7/layout/LinearBlockProcessNumbered"/>
    <dgm:cxn modelId="{029BF1AC-98B3-450B-927C-9BB8783C08D1}" type="presOf" srcId="{1F9E938B-40CE-4815-B62D-8BED0962FFFA}" destId="{EA9A57F8-732E-4EAD-BD7E-613597ED8BA3}" srcOrd="0" destOrd="0" presId="urn:microsoft.com/office/officeart/2016/7/layout/LinearBlockProcessNumbered"/>
    <dgm:cxn modelId="{E9D0F2B2-CB34-44B2-A481-5F8EA21505C0}" srcId="{5ACA63C5-73DA-4053-9ACA-BC9BC24573FC}" destId="{FC92B1EA-F52A-4E2B-B9A1-9D018EEC1147}" srcOrd="0" destOrd="0" parTransId="{2934F969-ED24-4423-AEA0-A682C518763C}" sibTransId="{5CB66339-D1A4-4C11-9465-369081D1825D}"/>
    <dgm:cxn modelId="{7A2AB7B6-E344-4C51-9B2E-D3C0B359216F}" type="presOf" srcId="{4DA01972-5C3F-471E-B81F-09D6E12220A9}" destId="{F67F4970-023C-4280-AE41-53C6387DE094}" srcOrd="1" destOrd="0" presId="urn:microsoft.com/office/officeart/2016/7/layout/LinearBlockProcessNumbered"/>
    <dgm:cxn modelId="{9E141ACE-8F03-4E6C-B684-0471D875B67E}" srcId="{5ACA63C5-73DA-4053-9ACA-BC9BC24573FC}" destId="{4DA01972-5C3F-471E-B81F-09D6E12220A9}" srcOrd="2" destOrd="0" parTransId="{632006DE-B42A-4619-B80B-8D0BC6BC0144}" sibTransId="{5EB9B77A-45BA-4F1B-B039-9B5E7F21C4B5}"/>
    <dgm:cxn modelId="{BF968ECE-1051-4B27-B739-B80FFD316ED0}" type="presOf" srcId="{5ACA63C5-73DA-4053-9ACA-BC9BC24573FC}" destId="{02FAC9A3-DF2D-42F1-B920-4AFD70012CB1}" srcOrd="0" destOrd="0" presId="urn:microsoft.com/office/officeart/2016/7/layout/LinearBlockProcessNumbered"/>
    <dgm:cxn modelId="{1AE739D3-FC4F-4C51-828F-3669047D0DD9}" type="presOf" srcId="{5B26F921-6251-4525-8A00-ED8005ADEBB0}" destId="{6B0E5897-06E7-4D18-A06E-6FB45E00CFF9}" srcOrd="0" destOrd="0" presId="urn:microsoft.com/office/officeart/2016/7/layout/LinearBlockProcessNumbered"/>
    <dgm:cxn modelId="{E8D497D6-462D-4023-83E3-333CC650AB07}" srcId="{5ACA63C5-73DA-4053-9ACA-BC9BC24573FC}" destId="{5B26F921-6251-4525-8A00-ED8005ADEBB0}" srcOrd="3" destOrd="0" parTransId="{036BD52A-72EE-4A4E-8D25-C1128F191B3C}" sibTransId="{03B96A11-0378-408E-B6C4-9CFBEE856E2D}"/>
    <dgm:cxn modelId="{8506D5DF-1656-45D9-BE72-AB19A7CADD28}" type="presOf" srcId="{37B84B44-CCFE-4DE1-AC4A-A334D11D42F2}" destId="{990A6343-2D1F-4FD5-8423-0D235D8F8392}" srcOrd="1" destOrd="0" presId="urn:microsoft.com/office/officeart/2016/7/layout/LinearBlockProcessNumbered"/>
    <dgm:cxn modelId="{15C1D1E0-1993-4649-A6AF-4875D9BC1F06}" srcId="{5ACA63C5-73DA-4053-9ACA-BC9BC24573FC}" destId="{8F531B9A-0179-4559-8589-88837A348F3C}" srcOrd="4" destOrd="0" parTransId="{3609BDA9-BB1C-4512-84AC-ADEE023345DF}" sibTransId="{1F9E938B-40CE-4815-B62D-8BED0962FFFA}"/>
    <dgm:cxn modelId="{D3C7DCE0-D2EA-45CC-9F0D-D6B52DA52D33}" srcId="{5ACA63C5-73DA-4053-9ACA-BC9BC24573FC}" destId="{37B84B44-CCFE-4DE1-AC4A-A334D11D42F2}" srcOrd="1" destOrd="0" parTransId="{D9EBC978-452B-40D0-B4E2-4B8FB5CCF8D1}" sibTransId="{691AFA53-47B1-4DD4-87EA-E26D0588449A}"/>
    <dgm:cxn modelId="{3D40A9E6-DB04-42EC-9B09-7D847F274555}" type="presOf" srcId="{5C4CE09A-A307-45D6-93DD-D02BCCEFF9DA}" destId="{A20813BF-2448-4772-993D-22E577E1FBB5}" srcOrd="0" destOrd="0" presId="urn:microsoft.com/office/officeart/2016/7/layout/LinearBlockProcessNumbered"/>
    <dgm:cxn modelId="{DBA4C047-8FBD-4303-9453-0A1542DCE536}" type="presParOf" srcId="{02FAC9A3-DF2D-42F1-B920-4AFD70012CB1}" destId="{FDBE8796-44E2-43CB-8024-418D8DE921DB}" srcOrd="0" destOrd="0" presId="urn:microsoft.com/office/officeart/2016/7/layout/LinearBlockProcessNumbered"/>
    <dgm:cxn modelId="{AD95839D-84C6-4E82-B2E5-BD92D33A6F23}" type="presParOf" srcId="{FDBE8796-44E2-43CB-8024-418D8DE921DB}" destId="{43FC4463-0C82-4C4F-A05B-04B5773402C2}" srcOrd="0" destOrd="0" presId="urn:microsoft.com/office/officeart/2016/7/layout/LinearBlockProcessNumbered"/>
    <dgm:cxn modelId="{AEEAD23D-9BD0-45CD-996D-596F0F3B6531}" type="presParOf" srcId="{FDBE8796-44E2-43CB-8024-418D8DE921DB}" destId="{0CA131B6-0B28-4301-BF82-31664F6B0907}" srcOrd="1" destOrd="0" presId="urn:microsoft.com/office/officeart/2016/7/layout/LinearBlockProcessNumbered"/>
    <dgm:cxn modelId="{67399ADF-3142-4F26-9CC9-0321D71939E1}" type="presParOf" srcId="{FDBE8796-44E2-43CB-8024-418D8DE921DB}" destId="{2F48FC6E-1C4E-4E1D-BA11-802FF773A926}" srcOrd="2" destOrd="0" presId="urn:microsoft.com/office/officeart/2016/7/layout/LinearBlockProcessNumbered"/>
    <dgm:cxn modelId="{238E3CC0-C2FA-4835-B8E6-2ED077EA183B}" type="presParOf" srcId="{02FAC9A3-DF2D-42F1-B920-4AFD70012CB1}" destId="{62CB65A8-36DC-4856-8F19-CF432F5214D4}" srcOrd="1" destOrd="0" presId="urn:microsoft.com/office/officeart/2016/7/layout/LinearBlockProcessNumbered"/>
    <dgm:cxn modelId="{F44846D1-1164-42AA-9E11-915F13FBDF51}" type="presParOf" srcId="{02FAC9A3-DF2D-42F1-B920-4AFD70012CB1}" destId="{2D3765CF-CBD3-46F2-B546-2482D759857D}" srcOrd="2" destOrd="0" presId="urn:microsoft.com/office/officeart/2016/7/layout/LinearBlockProcessNumbered"/>
    <dgm:cxn modelId="{7466B4CB-79BB-4FFF-8C5B-FB4189A56257}" type="presParOf" srcId="{2D3765CF-CBD3-46F2-B546-2482D759857D}" destId="{6D8FA126-9454-4AB5-BACB-90E702D50726}" srcOrd="0" destOrd="0" presId="urn:microsoft.com/office/officeart/2016/7/layout/LinearBlockProcessNumbered"/>
    <dgm:cxn modelId="{255B2F77-BF5E-405F-9A1E-BEF375519FB4}" type="presParOf" srcId="{2D3765CF-CBD3-46F2-B546-2482D759857D}" destId="{C15F8350-F1AA-4962-A95F-9452DF1259ED}" srcOrd="1" destOrd="0" presId="urn:microsoft.com/office/officeart/2016/7/layout/LinearBlockProcessNumbered"/>
    <dgm:cxn modelId="{602B250B-B0EC-471D-B441-8A0FFEC988AE}" type="presParOf" srcId="{2D3765CF-CBD3-46F2-B546-2482D759857D}" destId="{990A6343-2D1F-4FD5-8423-0D235D8F8392}" srcOrd="2" destOrd="0" presId="urn:microsoft.com/office/officeart/2016/7/layout/LinearBlockProcessNumbered"/>
    <dgm:cxn modelId="{24AFC771-19B3-46BD-99DE-AB519A1A7FD9}" type="presParOf" srcId="{02FAC9A3-DF2D-42F1-B920-4AFD70012CB1}" destId="{F84A5777-EB66-4C1F-A9F0-9A6A8AA0873A}" srcOrd="3" destOrd="0" presId="urn:microsoft.com/office/officeart/2016/7/layout/LinearBlockProcessNumbered"/>
    <dgm:cxn modelId="{416691B1-8D4B-4B97-B920-F86A8279F305}" type="presParOf" srcId="{02FAC9A3-DF2D-42F1-B920-4AFD70012CB1}" destId="{0C612557-AA8A-4849-A08C-20B1B5552672}" srcOrd="4" destOrd="0" presId="urn:microsoft.com/office/officeart/2016/7/layout/LinearBlockProcessNumbered"/>
    <dgm:cxn modelId="{0BE88F8C-DCBF-48A6-AEB9-38A9C090CDDA}" type="presParOf" srcId="{0C612557-AA8A-4849-A08C-20B1B5552672}" destId="{81701285-6AED-4360-B952-38EE0D0634B5}" srcOrd="0" destOrd="0" presId="urn:microsoft.com/office/officeart/2016/7/layout/LinearBlockProcessNumbered"/>
    <dgm:cxn modelId="{3912F328-8E26-47C9-A426-8081B1567306}" type="presParOf" srcId="{0C612557-AA8A-4849-A08C-20B1B5552672}" destId="{2939591D-7544-440F-B7C1-6C37F1088CC4}" srcOrd="1" destOrd="0" presId="urn:microsoft.com/office/officeart/2016/7/layout/LinearBlockProcessNumbered"/>
    <dgm:cxn modelId="{8392363B-F485-448B-B420-F292C635CEA4}" type="presParOf" srcId="{0C612557-AA8A-4849-A08C-20B1B5552672}" destId="{F67F4970-023C-4280-AE41-53C6387DE094}" srcOrd="2" destOrd="0" presId="urn:microsoft.com/office/officeart/2016/7/layout/LinearBlockProcessNumbered"/>
    <dgm:cxn modelId="{C3F5F250-FF07-4136-B630-2A246EA1838F}" type="presParOf" srcId="{02FAC9A3-DF2D-42F1-B920-4AFD70012CB1}" destId="{FA8F188D-C641-4F57-B1D1-970CF6DEBC24}" srcOrd="5" destOrd="0" presId="urn:microsoft.com/office/officeart/2016/7/layout/LinearBlockProcessNumbered"/>
    <dgm:cxn modelId="{522E2EF7-D90C-401A-B015-85C93A2C9D8B}" type="presParOf" srcId="{02FAC9A3-DF2D-42F1-B920-4AFD70012CB1}" destId="{3F23224C-9764-4E1F-9802-D4DAB31513B3}" srcOrd="6" destOrd="0" presId="urn:microsoft.com/office/officeart/2016/7/layout/LinearBlockProcessNumbered"/>
    <dgm:cxn modelId="{9088E334-7EE8-4AF6-B400-22D0DBE6472C}" type="presParOf" srcId="{3F23224C-9764-4E1F-9802-D4DAB31513B3}" destId="{6B0E5897-06E7-4D18-A06E-6FB45E00CFF9}" srcOrd="0" destOrd="0" presId="urn:microsoft.com/office/officeart/2016/7/layout/LinearBlockProcessNumbered"/>
    <dgm:cxn modelId="{F3423EF7-8734-4AD4-9621-1962B96BEE30}" type="presParOf" srcId="{3F23224C-9764-4E1F-9802-D4DAB31513B3}" destId="{151FF801-261B-417A-9D18-F262CF61C63C}" srcOrd="1" destOrd="0" presId="urn:microsoft.com/office/officeart/2016/7/layout/LinearBlockProcessNumbered"/>
    <dgm:cxn modelId="{8B98BDCA-F18A-4BCC-A05A-F55887F36A30}" type="presParOf" srcId="{3F23224C-9764-4E1F-9802-D4DAB31513B3}" destId="{F8341B18-C14A-4F61-8BB4-31655B1E53FF}" srcOrd="2" destOrd="0" presId="urn:microsoft.com/office/officeart/2016/7/layout/LinearBlockProcessNumbered"/>
    <dgm:cxn modelId="{F8E70E49-8DF6-454C-8AFD-1B6A33A68221}" type="presParOf" srcId="{02FAC9A3-DF2D-42F1-B920-4AFD70012CB1}" destId="{A5FBA857-A795-4CBD-B9B9-9392FE618820}" srcOrd="7" destOrd="0" presId="urn:microsoft.com/office/officeart/2016/7/layout/LinearBlockProcessNumbered"/>
    <dgm:cxn modelId="{780BDADB-B2A4-4967-98C5-0F4172869D5B}" type="presParOf" srcId="{02FAC9A3-DF2D-42F1-B920-4AFD70012CB1}" destId="{E9E178E4-BBE1-40C1-A85C-BCDBB3E88EBC}" srcOrd="8" destOrd="0" presId="urn:microsoft.com/office/officeart/2016/7/layout/LinearBlockProcessNumbered"/>
    <dgm:cxn modelId="{C85C8162-6E76-4F21-81DA-D24A6043CED7}" type="presParOf" srcId="{E9E178E4-BBE1-40C1-A85C-BCDBB3E88EBC}" destId="{56A195D1-3E28-47E6-8437-8F09F677EF8D}" srcOrd="0" destOrd="0" presId="urn:microsoft.com/office/officeart/2016/7/layout/LinearBlockProcessNumbered"/>
    <dgm:cxn modelId="{9C3FC012-5950-42B5-A80E-B5AD967DE6B0}" type="presParOf" srcId="{E9E178E4-BBE1-40C1-A85C-BCDBB3E88EBC}" destId="{EA9A57F8-732E-4EAD-BD7E-613597ED8BA3}" srcOrd="1" destOrd="0" presId="urn:microsoft.com/office/officeart/2016/7/layout/LinearBlockProcessNumbered"/>
    <dgm:cxn modelId="{4029B842-193D-46A5-84B1-E0C33551248D}" type="presParOf" srcId="{E9E178E4-BBE1-40C1-A85C-BCDBB3E88EBC}" destId="{61F2DF38-501C-4E9E-824A-8B50C9E19099}" srcOrd="2" destOrd="0" presId="urn:microsoft.com/office/officeart/2016/7/layout/LinearBlockProcessNumbered"/>
    <dgm:cxn modelId="{B9B9D2BB-A01E-44D2-8ABE-43483E21C909}" type="presParOf" srcId="{02FAC9A3-DF2D-42F1-B920-4AFD70012CB1}" destId="{D56397D5-220B-4157-B839-83D0061393CB}" srcOrd="9" destOrd="0" presId="urn:microsoft.com/office/officeart/2016/7/layout/LinearBlockProcessNumbered"/>
    <dgm:cxn modelId="{AC4D5F9F-E563-48BF-82FE-BDEB32C78D18}" type="presParOf" srcId="{02FAC9A3-DF2D-42F1-B920-4AFD70012CB1}" destId="{33CF7285-6F9D-4C99-8B11-0BB555732AB3}" srcOrd="10" destOrd="0" presId="urn:microsoft.com/office/officeart/2016/7/layout/LinearBlockProcessNumbered"/>
    <dgm:cxn modelId="{4C6FD28E-9ECF-4086-BB71-5F308939079A}" type="presParOf" srcId="{33CF7285-6F9D-4C99-8B11-0BB555732AB3}" destId="{A20813BF-2448-4772-993D-22E577E1FBB5}" srcOrd="0" destOrd="0" presId="urn:microsoft.com/office/officeart/2016/7/layout/LinearBlockProcessNumbered"/>
    <dgm:cxn modelId="{FA8ECB99-162C-407A-A338-3E26EE0BD641}" type="presParOf" srcId="{33CF7285-6F9D-4C99-8B11-0BB555732AB3}" destId="{E87D3826-A9F1-4345-B716-6005B9A77B4A}" srcOrd="1" destOrd="0" presId="urn:microsoft.com/office/officeart/2016/7/layout/LinearBlockProcessNumbered"/>
    <dgm:cxn modelId="{CF0B0039-E19B-4263-AEEC-B4451E972214}" type="presParOf" srcId="{33CF7285-6F9D-4C99-8B11-0BB555732AB3}" destId="{4E2CD4BB-F7C9-4320-ACE1-0A1B38DF024F}" srcOrd="2" destOrd="0" presId="urn:microsoft.com/office/officeart/2016/7/layout/LinearBlockProcessNumbered"/>
    <dgm:cxn modelId="{FBCEEA4A-730D-4ADA-8806-B3E5C224174A}" type="presParOf" srcId="{02FAC9A3-DF2D-42F1-B920-4AFD70012CB1}" destId="{B2658E03-400F-451B-9BD0-719F21894535}" srcOrd="11" destOrd="0" presId="urn:microsoft.com/office/officeart/2016/7/layout/LinearBlockProcessNumbered"/>
    <dgm:cxn modelId="{D2951699-0956-4745-98F0-9EFC0910D156}" type="presParOf" srcId="{02FAC9A3-DF2D-42F1-B920-4AFD70012CB1}" destId="{B24B8E3D-7097-4C2A-BAB8-726FB8B82C79}" srcOrd="12" destOrd="0" presId="urn:microsoft.com/office/officeart/2016/7/layout/LinearBlockProcessNumbered"/>
    <dgm:cxn modelId="{EADA0B23-8A73-4EAC-80EF-AE2E6988CA47}" type="presParOf" srcId="{B24B8E3D-7097-4C2A-BAB8-726FB8B82C79}" destId="{4A9B71F6-C967-4FB4-AE46-D81A080045C9}" srcOrd="0" destOrd="0" presId="urn:microsoft.com/office/officeart/2016/7/layout/LinearBlockProcessNumbered"/>
    <dgm:cxn modelId="{D7431744-CF46-46F1-9C02-42D1BEC37724}" type="presParOf" srcId="{B24B8E3D-7097-4C2A-BAB8-726FB8B82C79}" destId="{0B2A75CD-32D0-4F9C-AD21-A86E9B05614F}" srcOrd="1" destOrd="0" presId="urn:microsoft.com/office/officeart/2016/7/layout/LinearBlockProcessNumbered"/>
    <dgm:cxn modelId="{3E085BCB-C879-42F1-940C-C88B9BC2012B}" type="presParOf" srcId="{B24B8E3D-7097-4C2A-BAB8-726FB8B82C79}" destId="{3ABF222C-5E28-4E34-A0A6-B0E7EB4F4D5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44F1A-C894-49A1-A807-6D9A39E353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173A0E-3ECF-43E4-9EB2-D6D94C055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the Cubli as part of the Bachelor’s thesis</a:t>
          </a:r>
        </a:p>
      </dgm:t>
    </dgm:pt>
    <dgm:pt modelId="{C244351D-D545-4AD6-A951-43D23E917880}" type="parTrans" cxnId="{216C750A-C02C-4221-9F6C-9C78800ADDA0}">
      <dgm:prSet/>
      <dgm:spPr/>
      <dgm:t>
        <a:bodyPr/>
        <a:lstStyle/>
        <a:p>
          <a:endParaRPr lang="en-US"/>
        </a:p>
      </dgm:t>
    </dgm:pt>
    <dgm:pt modelId="{72ED7ABF-1494-411E-9D17-25F3135A7CBF}" type="sibTrans" cxnId="{216C750A-C02C-4221-9F6C-9C78800ADDA0}">
      <dgm:prSet/>
      <dgm:spPr/>
      <dgm:t>
        <a:bodyPr/>
        <a:lstStyle/>
        <a:p>
          <a:endParaRPr lang="en-US"/>
        </a:p>
      </dgm:t>
    </dgm:pt>
    <dgm:pt modelId="{50910613-CE2D-4645-AC90-15561317F7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and integrate the IMU into the control system to enable full closed-loop balancing control</a:t>
          </a:r>
        </a:p>
      </dgm:t>
    </dgm:pt>
    <dgm:pt modelId="{7D931629-DE91-440C-B133-88119AF73FDE}" type="parTrans" cxnId="{451837F9-F6B1-4721-BB56-5C22634A33AA}">
      <dgm:prSet/>
      <dgm:spPr/>
      <dgm:t>
        <a:bodyPr/>
        <a:lstStyle/>
        <a:p>
          <a:endParaRPr lang="en-US"/>
        </a:p>
      </dgm:t>
    </dgm:pt>
    <dgm:pt modelId="{5AD1278C-E9A5-4FB7-A7B8-99102EF01E61}" type="sibTrans" cxnId="{451837F9-F6B1-4721-BB56-5C22634A33AA}">
      <dgm:prSet/>
      <dgm:spPr/>
      <dgm:t>
        <a:bodyPr/>
        <a:lstStyle/>
        <a:p>
          <a:endParaRPr lang="en-US"/>
        </a:p>
      </dgm:t>
    </dgm:pt>
    <dgm:pt modelId="{8756252F-D606-4E5B-8362-05AF954E2A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Refine the 3D mechanical design to achieve a more compact structure and reduce unnecessary space</a:t>
          </a:r>
        </a:p>
      </dgm:t>
    </dgm:pt>
    <dgm:pt modelId="{0662BBF3-F401-44F2-8977-A825AB046A1B}" type="parTrans" cxnId="{642DE1FA-6EE0-4454-8A8F-DA1FC4D7BDD5}">
      <dgm:prSet/>
      <dgm:spPr/>
      <dgm:t>
        <a:bodyPr/>
        <a:lstStyle/>
        <a:p>
          <a:endParaRPr lang="en-US"/>
        </a:p>
      </dgm:t>
    </dgm:pt>
    <dgm:pt modelId="{F5A68041-9CBF-4BC6-837E-A8AB085ADA49}" type="sibTrans" cxnId="{642DE1FA-6EE0-4454-8A8F-DA1FC4D7BDD5}">
      <dgm:prSet/>
      <dgm:spPr/>
      <dgm:t>
        <a:bodyPr/>
        <a:lstStyle/>
        <a:p>
          <a:endParaRPr lang="en-US"/>
        </a:p>
      </dgm:t>
    </dgm:pt>
    <dgm:pt modelId="{8CCFAFDC-21BE-404D-BB21-15247FB241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Replace 3D-printed components with precision-machined aluminum parts</a:t>
          </a:r>
        </a:p>
      </dgm:t>
    </dgm:pt>
    <dgm:pt modelId="{987E60BC-F983-4122-949A-898795363957}" type="parTrans" cxnId="{0E62C045-4C92-4F44-847F-17760D285B2F}">
      <dgm:prSet/>
      <dgm:spPr/>
      <dgm:t>
        <a:bodyPr/>
        <a:lstStyle/>
        <a:p>
          <a:endParaRPr lang="en-US"/>
        </a:p>
      </dgm:t>
    </dgm:pt>
    <dgm:pt modelId="{F5AF6A66-EEB7-4873-BFAE-8E8B3EFA1CF0}" type="sibTrans" cxnId="{0E62C045-4C92-4F44-847F-17760D285B2F}">
      <dgm:prSet/>
      <dgm:spPr/>
      <dgm:t>
        <a:bodyPr/>
        <a:lstStyle/>
        <a:p>
          <a:endParaRPr lang="en-US"/>
        </a:p>
      </dgm:t>
    </dgm:pt>
    <dgm:pt modelId="{30CB5DEE-0B99-44DF-B4DA-2EC6220421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a more robust control strategy</a:t>
          </a:r>
        </a:p>
      </dgm:t>
    </dgm:pt>
    <dgm:pt modelId="{7217C2B3-8E31-48DC-8E0B-86B11A5FE571}" type="parTrans" cxnId="{A0074745-CC72-4426-98B1-7E88ED420D82}">
      <dgm:prSet/>
      <dgm:spPr/>
      <dgm:t>
        <a:bodyPr/>
        <a:lstStyle/>
        <a:p>
          <a:endParaRPr lang="en-US"/>
        </a:p>
      </dgm:t>
    </dgm:pt>
    <dgm:pt modelId="{EA127B4F-6031-45C5-BEEB-295A1F251318}" type="sibTrans" cxnId="{A0074745-CC72-4426-98B1-7E88ED420D82}">
      <dgm:prSet/>
      <dgm:spPr/>
      <dgm:t>
        <a:bodyPr/>
        <a:lstStyle/>
        <a:p>
          <a:endParaRPr lang="en-US"/>
        </a:p>
      </dgm:t>
    </dgm:pt>
    <dgm:pt modelId="{8ED9BDD3-C0A4-4E33-8D0F-99AE7D74B9B8}" type="pres">
      <dgm:prSet presAssocID="{19F44F1A-C894-49A1-A807-6D9A39E353C7}" presName="root" presStyleCnt="0">
        <dgm:presLayoutVars>
          <dgm:dir/>
          <dgm:resizeHandles val="exact"/>
        </dgm:presLayoutVars>
      </dgm:prSet>
      <dgm:spPr/>
    </dgm:pt>
    <dgm:pt modelId="{9B8AEDAF-0CB4-4671-97F1-320A76E9333E}" type="pres">
      <dgm:prSet presAssocID="{EB173A0E-3ECF-43E4-9EB2-D6D94C05541C}" presName="compNode" presStyleCnt="0"/>
      <dgm:spPr/>
    </dgm:pt>
    <dgm:pt modelId="{385D1069-FFB5-406A-9E2A-41DC00267A05}" type="pres">
      <dgm:prSet presAssocID="{EB173A0E-3ECF-43E4-9EB2-D6D94C05541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35CA27A-4691-4891-A2D6-51EED694BD42}" type="pres">
      <dgm:prSet presAssocID="{EB173A0E-3ECF-43E4-9EB2-D6D94C05541C}" presName="spaceRect" presStyleCnt="0"/>
      <dgm:spPr/>
    </dgm:pt>
    <dgm:pt modelId="{6B277FC2-572B-43C1-A136-4A359A1E28D7}" type="pres">
      <dgm:prSet presAssocID="{EB173A0E-3ECF-43E4-9EB2-D6D94C05541C}" presName="textRect" presStyleLbl="revTx" presStyleIdx="0" presStyleCnt="5">
        <dgm:presLayoutVars>
          <dgm:chMax val="1"/>
          <dgm:chPref val="1"/>
        </dgm:presLayoutVars>
      </dgm:prSet>
      <dgm:spPr/>
    </dgm:pt>
    <dgm:pt modelId="{D69DAFE7-5476-435E-B409-4AAC632FC8E3}" type="pres">
      <dgm:prSet presAssocID="{72ED7ABF-1494-411E-9D17-25F3135A7CBF}" presName="sibTrans" presStyleCnt="0"/>
      <dgm:spPr/>
    </dgm:pt>
    <dgm:pt modelId="{5341078D-8721-4636-9014-BAE1CB0F07CB}" type="pres">
      <dgm:prSet presAssocID="{50910613-CE2D-4645-AC90-15561317F7DD}" presName="compNode" presStyleCnt="0"/>
      <dgm:spPr/>
    </dgm:pt>
    <dgm:pt modelId="{0AA4DD54-E520-46A1-8C2B-E5E8F9E0005C}" type="pres">
      <dgm:prSet presAssocID="{50910613-CE2D-4645-AC90-15561317F7D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3EFBE3C-92AE-415D-8859-30A96CC3480E}" type="pres">
      <dgm:prSet presAssocID="{50910613-CE2D-4645-AC90-15561317F7DD}" presName="spaceRect" presStyleCnt="0"/>
      <dgm:spPr/>
    </dgm:pt>
    <dgm:pt modelId="{7F784EDA-A505-4701-AA44-D8DE18814E0E}" type="pres">
      <dgm:prSet presAssocID="{50910613-CE2D-4645-AC90-15561317F7DD}" presName="textRect" presStyleLbl="revTx" presStyleIdx="1" presStyleCnt="5">
        <dgm:presLayoutVars>
          <dgm:chMax val="1"/>
          <dgm:chPref val="1"/>
        </dgm:presLayoutVars>
      </dgm:prSet>
      <dgm:spPr/>
    </dgm:pt>
    <dgm:pt modelId="{C63E508D-8B45-4454-ABBB-96FA0F690946}" type="pres">
      <dgm:prSet presAssocID="{5AD1278C-E9A5-4FB7-A7B8-99102EF01E61}" presName="sibTrans" presStyleCnt="0"/>
      <dgm:spPr/>
    </dgm:pt>
    <dgm:pt modelId="{14DDA277-36EB-48B0-BC94-E63E037FE95C}" type="pres">
      <dgm:prSet presAssocID="{8756252F-D606-4E5B-8362-05AF954E2A40}" presName="compNode" presStyleCnt="0"/>
      <dgm:spPr/>
    </dgm:pt>
    <dgm:pt modelId="{AEF7A4E7-DD66-40B6-8837-57796BE8A370}" type="pres">
      <dgm:prSet presAssocID="{8756252F-D606-4E5B-8362-05AF954E2A4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05795A6-133F-4685-AD6B-4533F46E61B6}" type="pres">
      <dgm:prSet presAssocID="{8756252F-D606-4E5B-8362-05AF954E2A40}" presName="spaceRect" presStyleCnt="0"/>
      <dgm:spPr/>
    </dgm:pt>
    <dgm:pt modelId="{55220E5C-B232-423C-B9AE-97E61AF6A9C5}" type="pres">
      <dgm:prSet presAssocID="{8756252F-D606-4E5B-8362-05AF954E2A40}" presName="textRect" presStyleLbl="revTx" presStyleIdx="2" presStyleCnt="5">
        <dgm:presLayoutVars>
          <dgm:chMax val="1"/>
          <dgm:chPref val="1"/>
        </dgm:presLayoutVars>
      </dgm:prSet>
      <dgm:spPr/>
    </dgm:pt>
    <dgm:pt modelId="{73E659A6-7CDB-45A5-869E-DE9C311EEF3F}" type="pres">
      <dgm:prSet presAssocID="{F5A68041-9CBF-4BC6-837E-A8AB085ADA49}" presName="sibTrans" presStyleCnt="0"/>
      <dgm:spPr/>
    </dgm:pt>
    <dgm:pt modelId="{65BB13F8-AF6E-4A62-8EDE-64A33883742A}" type="pres">
      <dgm:prSet presAssocID="{8CCFAFDC-21BE-404D-BB21-15247FB24187}" presName="compNode" presStyleCnt="0"/>
      <dgm:spPr/>
    </dgm:pt>
    <dgm:pt modelId="{677E47B7-425A-4D0A-A7BE-819919F32DE7}" type="pres">
      <dgm:prSet presAssocID="{8CCFAFDC-21BE-404D-BB21-15247FB2418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43ED9B8F-3046-43B1-B924-B271561F7D04}" type="pres">
      <dgm:prSet presAssocID="{8CCFAFDC-21BE-404D-BB21-15247FB24187}" presName="spaceRect" presStyleCnt="0"/>
      <dgm:spPr/>
    </dgm:pt>
    <dgm:pt modelId="{09788EDD-A7D7-420D-96AE-38EB0A0F77C8}" type="pres">
      <dgm:prSet presAssocID="{8CCFAFDC-21BE-404D-BB21-15247FB24187}" presName="textRect" presStyleLbl="revTx" presStyleIdx="3" presStyleCnt="5">
        <dgm:presLayoutVars>
          <dgm:chMax val="1"/>
          <dgm:chPref val="1"/>
        </dgm:presLayoutVars>
      </dgm:prSet>
      <dgm:spPr/>
    </dgm:pt>
    <dgm:pt modelId="{CB3F56B1-8BA2-49D2-9043-32E6AC57A827}" type="pres">
      <dgm:prSet presAssocID="{F5AF6A66-EEB7-4873-BFAE-8E8B3EFA1CF0}" presName="sibTrans" presStyleCnt="0"/>
      <dgm:spPr/>
    </dgm:pt>
    <dgm:pt modelId="{4B1BFE56-B01E-4F88-A3DF-09437F19FEF2}" type="pres">
      <dgm:prSet presAssocID="{30CB5DEE-0B99-44DF-B4DA-2EC622042155}" presName="compNode" presStyleCnt="0"/>
      <dgm:spPr/>
    </dgm:pt>
    <dgm:pt modelId="{FC6FAA57-1296-4EEC-8BF9-16F439182AE5}" type="pres">
      <dgm:prSet presAssocID="{30CB5DEE-0B99-44DF-B4DA-2EC62204215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EE06389-E063-4673-BF92-64F7D14EF4C1}" type="pres">
      <dgm:prSet presAssocID="{30CB5DEE-0B99-44DF-B4DA-2EC622042155}" presName="spaceRect" presStyleCnt="0"/>
      <dgm:spPr/>
    </dgm:pt>
    <dgm:pt modelId="{929F22E2-7770-4282-92BC-90D7437D1CD4}" type="pres">
      <dgm:prSet presAssocID="{30CB5DEE-0B99-44DF-B4DA-2EC62204215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16C750A-C02C-4221-9F6C-9C78800ADDA0}" srcId="{19F44F1A-C894-49A1-A807-6D9A39E353C7}" destId="{EB173A0E-3ECF-43E4-9EB2-D6D94C05541C}" srcOrd="0" destOrd="0" parTransId="{C244351D-D545-4AD6-A951-43D23E917880}" sibTransId="{72ED7ABF-1494-411E-9D17-25F3135A7CBF}"/>
    <dgm:cxn modelId="{07FF8D1D-A98B-4D2D-8EFB-774B8B24E8D4}" type="presOf" srcId="{50910613-CE2D-4645-AC90-15561317F7DD}" destId="{7F784EDA-A505-4701-AA44-D8DE18814E0E}" srcOrd="0" destOrd="0" presId="urn:microsoft.com/office/officeart/2018/2/layout/IconLabelList"/>
    <dgm:cxn modelId="{A0074745-CC72-4426-98B1-7E88ED420D82}" srcId="{19F44F1A-C894-49A1-A807-6D9A39E353C7}" destId="{30CB5DEE-0B99-44DF-B4DA-2EC622042155}" srcOrd="4" destOrd="0" parTransId="{7217C2B3-8E31-48DC-8E0B-86B11A5FE571}" sibTransId="{EA127B4F-6031-45C5-BEEB-295A1F251318}"/>
    <dgm:cxn modelId="{0E62C045-4C92-4F44-847F-17760D285B2F}" srcId="{19F44F1A-C894-49A1-A807-6D9A39E353C7}" destId="{8CCFAFDC-21BE-404D-BB21-15247FB24187}" srcOrd="3" destOrd="0" parTransId="{987E60BC-F983-4122-949A-898795363957}" sibTransId="{F5AF6A66-EEB7-4873-BFAE-8E8B3EFA1CF0}"/>
    <dgm:cxn modelId="{7323F976-EECD-470F-A587-D149AD3BA82F}" type="presOf" srcId="{EB173A0E-3ECF-43E4-9EB2-D6D94C05541C}" destId="{6B277FC2-572B-43C1-A136-4A359A1E28D7}" srcOrd="0" destOrd="0" presId="urn:microsoft.com/office/officeart/2018/2/layout/IconLabelList"/>
    <dgm:cxn modelId="{22D4BE9C-DA85-48D3-A1B6-539378E05DCA}" type="presOf" srcId="{19F44F1A-C894-49A1-A807-6D9A39E353C7}" destId="{8ED9BDD3-C0A4-4E33-8D0F-99AE7D74B9B8}" srcOrd="0" destOrd="0" presId="urn:microsoft.com/office/officeart/2018/2/layout/IconLabelList"/>
    <dgm:cxn modelId="{D78ACCC6-E27D-4914-89A3-A56744A27EFF}" type="presOf" srcId="{30CB5DEE-0B99-44DF-B4DA-2EC622042155}" destId="{929F22E2-7770-4282-92BC-90D7437D1CD4}" srcOrd="0" destOrd="0" presId="urn:microsoft.com/office/officeart/2018/2/layout/IconLabelList"/>
    <dgm:cxn modelId="{59D2FCD4-3FBB-4894-B13D-749E2F1AB5F0}" type="presOf" srcId="{8756252F-D606-4E5B-8362-05AF954E2A40}" destId="{55220E5C-B232-423C-B9AE-97E61AF6A9C5}" srcOrd="0" destOrd="0" presId="urn:microsoft.com/office/officeart/2018/2/layout/IconLabelList"/>
    <dgm:cxn modelId="{C98960E5-6555-40F4-84A6-FD555CA9FD11}" type="presOf" srcId="{8CCFAFDC-21BE-404D-BB21-15247FB24187}" destId="{09788EDD-A7D7-420D-96AE-38EB0A0F77C8}" srcOrd="0" destOrd="0" presId="urn:microsoft.com/office/officeart/2018/2/layout/IconLabelList"/>
    <dgm:cxn modelId="{451837F9-F6B1-4721-BB56-5C22634A33AA}" srcId="{19F44F1A-C894-49A1-A807-6D9A39E353C7}" destId="{50910613-CE2D-4645-AC90-15561317F7DD}" srcOrd="1" destOrd="0" parTransId="{7D931629-DE91-440C-B133-88119AF73FDE}" sibTransId="{5AD1278C-E9A5-4FB7-A7B8-99102EF01E61}"/>
    <dgm:cxn modelId="{642DE1FA-6EE0-4454-8A8F-DA1FC4D7BDD5}" srcId="{19F44F1A-C894-49A1-A807-6D9A39E353C7}" destId="{8756252F-D606-4E5B-8362-05AF954E2A40}" srcOrd="2" destOrd="0" parTransId="{0662BBF3-F401-44F2-8977-A825AB046A1B}" sibTransId="{F5A68041-9CBF-4BC6-837E-A8AB085ADA49}"/>
    <dgm:cxn modelId="{895A2427-FC14-4877-A5E6-AFBC86E32A78}" type="presParOf" srcId="{8ED9BDD3-C0A4-4E33-8D0F-99AE7D74B9B8}" destId="{9B8AEDAF-0CB4-4671-97F1-320A76E9333E}" srcOrd="0" destOrd="0" presId="urn:microsoft.com/office/officeart/2018/2/layout/IconLabelList"/>
    <dgm:cxn modelId="{E729133B-6E86-42EA-A0C3-96D67BE2250A}" type="presParOf" srcId="{9B8AEDAF-0CB4-4671-97F1-320A76E9333E}" destId="{385D1069-FFB5-406A-9E2A-41DC00267A05}" srcOrd="0" destOrd="0" presId="urn:microsoft.com/office/officeart/2018/2/layout/IconLabelList"/>
    <dgm:cxn modelId="{4468E27C-3447-4F88-A66C-94E7E9B1AAD0}" type="presParOf" srcId="{9B8AEDAF-0CB4-4671-97F1-320A76E9333E}" destId="{C35CA27A-4691-4891-A2D6-51EED694BD42}" srcOrd="1" destOrd="0" presId="urn:microsoft.com/office/officeart/2018/2/layout/IconLabelList"/>
    <dgm:cxn modelId="{4BB9AE0E-1F70-4DB1-B9BA-DD0EF7312E3E}" type="presParOf" srcId="{9B8AEDAF-0CB4-4671-97F1-320A76E9333E}" destId="{6B277FC2-572B-43C1-A136-4A359A1E28D7}" srcOrd="2" destOrd="0" presId="urn:microsoft.com/office/officeart/2018/2/layout/IconLabelList"/>
    <dgm:cxn modelId="{BF0BBCA9-B8DB-498F-892E-AAA83CBA2E2E}" type="presParOf" srcId="{8ED9BDD3-C0A4-4E33-8D0F-99AE7D74B9B8}" destId="{D69DAFE7-5476-435E-B409-4AAC632FC8E3}" srcOrd="1" destOrd="0" presId="urn:microsoft.com/office/officeart/2018/2/layout/IconLabelList"/>
    <dgm:cxn modelId="{2798695B-C789-4B67-AAD8-9463D26A869B}" type="presParOf" srcId="{8ED9BDD3-C0A4-4E33-8D0F-99AE7D74B9B8}" destId="{5341078D-8721-4636-9014-BAE1CB0F07CB}" srcOrd="2" destOrd="0" presId="urn:microsoft.com/office/officeart/2018/2/layout/IconLabelList"/>
    <dgm:cxn modelId="{8337D16B-A27E-4FBF-B725-A5443DD350BC}" type="presParOf" srcId="{5341078D-8721-4636-9014-BAE1CB0F07CB}" destId="{0AA4DD54-E520-46A1-8C2B-E5E8F9E0005C}" srcOrd="0" destOrd="0" presId="urn:microsoft.com/office/officeart/2018/2/layout/IconLabelList"/>
    <dgm:cxn modelId="{44341A6B-3A1F-4473-A810-A5F16B9F1C54}" type="presParOf" srcId="{5341078D-8721-4636-9014-BAE1CB0F07CB}" destId="{63EFBE3C-92AE-415D-8859-30A96CC3480E}" srcOrd="1" destOrd="0" presId="urn:microsoft.com/office/officeart/2018/2/layout/IconLabelList"/>
    <dgm:cxn modelId="{D83A6BA3-B5AB-4CB4-B324-474565B56491}" type="presParOf" srcId="{5341078D-8721-4636-9014-BAE1CB0F07CB}" destId="{7F784EDA-A505-4701-AA44-D8DE18814E0E}" srcOrd="2" destOrd="0" presId="urn:microsoft.com/office/officeart/2018/2/layout/IconLabelList"/>
    <dgm:cxn modelId="{22241237-4083-4262-9CFD-19502A9FC957}" type="presParOf" srcId="{8ED9BDD3-C0A4-4E33-8D0F-99AE7D74B9B8}" destId="{C63E508D-8B45-4454-ABBB-96FA0F690946}" srcOrd="3" destOrd="0" presId="urn:microsoft.com/office/officeart/2018/2/layout/IconLabelList"/>
    <dgm:cxn modelId="{FB6C1395-48A8-4C9D-B191-AFBDB84A1050}" type="presParOf" srcId="{8ED9BDD3-C0A4-4E33-8D0F-99AE7D74B9B8}" destId="{14DDA277-36EB-48B0-BC94-E63E037FE95C}" srcOrd="4" destOrd="0" presId="urn:microsoft.com/office/officeart/2018/2/layout/IconLabelList"/>
    <dgm:cxn modelId="{64B8BAA4-9A07-4B49-A2EE-07617F67B4FC}" type="presParOf" srcId="{14DDA277-36EB-48B0-BC94-E63E037FE95C}" destId="{AEF7A4E7-DD66-40B6-8837-57796BE8A370}" srcOrd="0" destOrd="0" presId="urn:microsoft.com/office/officeart/2018/2/layout/IconLabelList"/>
    <dgm:cxn modelId="{02BFC64E-0B0D-4E93-8566-A7EC22B230AA}" type="presParOf" srcId="{14DDA277-36EB-48B0-BC94-E63E037FE95C}" destId="{805795A6-133F-4685-AD6B-4533F46E61B6}" srcOrd="1" destOrd="0" presId="urn:microsoft.com/office/officeart/2018/2/layout/IconLabelList"/>
    <dgm:cxn modelId="{49567FDE-BCD5-4118-8FE4-A977DA7A8BA0}" type="presParOf" srcId="{14DDA277-36EB-48B0-BC94-E63E037FE95C}" destId="{55220E5C-B232-423C-B9AE-97E61AF6A9C5}" srcOrd="2" destOrd="0" presId="urn:microsoft.com/office/officeart/2018/2/layout/IconLabelList"/>
    <dgm:cxn modelId="{12694DE9-1E02-4FA8-B0DC-25B0FA8A8FED}" type="presParOf" srcId="{8ED9BDD3-C0A4-4E33-8D0F-99AE7D74B9B8}" destId="{73E659A6-7CDB-45A5-869E-DE9C311EEF3F}" srcOrd="5" destOrd="0" presId="urn:microsoft.com/office/officeart/2018/2/layout/IconLabelList"/>
    <dgm:cxn modelId="{D69E971F-F1A1-4BEC-BCF5-22327FAAEB97}" type="presParOf" srcId="{8ED9BDD3-C0A4-4E33-8D0F-99AE7D74B9B8}" destId="{65BB13F8-AF6E-4A62-8EDE-64A33883742A}" srcOrd="6" destOrd="0" presId="urn:microsoft.com/office/officeart/2018/2/layout/IconLabelList"/>
    <dgm:cxn modelId="{E0335EAF-F3BF-4F78-A470-7D2DE243DEDF}" type="presParOf" srcId="{65BB13F8-AF6E-4A62-8EDE-64A33883742A}" destId="{677E47B7-425A-4D0A-A7BE-819919F32DE7}" srcOrd="0" destOrd="0" presId="urn:microsoft.com/office/officeart/2018/2/layout/IconLabelList"/>
    <dgm:cxn modelId="{BC030F00-6153-46A8-B9D6-9A8357089B31}" type="presParOf" srcId="{65BB13F8-AF6E-4A62-8EDE-64A33883742A}" destId="{43ED9B8F-3046-43B1-B924-B271561F7D04}" srcOrd="1" destOrd="0" presId="urn:microsoft.com/office/officeart/2018/2/layout/IconLabelList"/>
    <dgm:cxn modelId="{842DB088-121F-471D-8D44-91CC1092B1B7}" type="presParOf" srcId="{65BB13F8-AF6E-4A62-8EDE-64A33883742A}" destId="{09788EDD-A7D7-420D-96AE-38EB0A0F77C8}" srcOrd="2" destOrd="0" presId="urn:microsoft.com/office/officeart/2018/2/layout/IconLabelList"/>
    <dgm:cxn modelId="{74011B75-C982-47E9-8EBD-7A015999EEE2}" type="presParOf" srcId="{8ED9BDD3-C0A4-4E33-8D0F-99AE7D74B9B8}" destId="{CB3F56B1-8BA2-49D2-9043-32E6AC57A827}" srcOrd="7" destOrd="0" presId="urn:microsoft.com/office/officeart/2018/2/layout/IconLabelList"/>
    <dgm:cxn modelId="{EF0F0149-414A-4E6C-A116-657A9ABBF8C1}" type="presParOf" srcId="{8ED9BDD3-C0A4-4E33-8D0F-99AE7D74B9B8}" destId="{4B1BFE56-B01E-4F88-A3DF-09437F19FEF2}" srcOrd="8" destOrd="0" presId="urn:microsoft.com/office/officeart/2018/2/layout/IconLabelList"/>
    <dgm:cxn modelId="{96A32016-6296-4F1B-86A6-643B93ABB202}" type="presParOf" srcId="{4B1BFE56-B01E-4F88-A3DF-09437F19FEF2}" destId="{FC6FAA57-1296-4EEC-8BF9-16F439182AE5}" srcOrd="0" destOrd="0" presId="urn:microsoft.com/office/officeart/2018/2/layout/IconLabelList"/>
    <dgm:cxn modelId="{9C0434DC-4414-4714-A642-0881DEB79BF4}" type="presParOf" srcId="{4B1BFE56-B01E-4F88-A3DF-09437F19FEF2}" destId="{6EE06389-E063-4673-BF92-64F7D14EF4C1}" srcOrd="1" destOrd="0" presId="urn:microsoft.com/office/officeart/2018/2/layout/IconLabelList"/>
    <dgm:cxn modelId="{65AA5679-7368-43AB-85D5-7F30E937F7E7}" type="presParOf" srcId="{4B1BFE56-B01E-4F88-A3DF-09437F19FEF2}" destId="{929F22E2-7770-4282-92BC-90D7437D1CD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C4463-0C82-4C4F-A05B-04B5773402C2}">
      <dsp:nvSpPr>
        <dsp:cNvPr id="0" name=""/>
        <dsp:cNvSpPr/>
      </dsp:nvSpPr>
      <dsp:spPr>
        <a:xfrm>
          <a:off x="5902" y="910423"/>
          <a:ext cx="1454428" cy="17453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0" rIns="1436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Overview</a:t>
          </a:r>
        </a:p>
      </dsp:txBody>
      <dsp:txXfrm>
        <a:off x="5902" y="1608548"/>
        <a:ext cx="1454428" cy="1047188"/>
      </dsp:txXfrm>
    </dsp:sp>
    <dsp:sp modelId="{0CA131B6-0B28-4301-BF82-31664F6B0907}">
      <dsp:nvSpPr>
        <dsp:cNvPr id="0" name=""/>
        <dsp:cNvSpPr/>
      </dsp:nvSpPr>
      <dsp:spPr>
        <a:xfrm>
          <a:off x="5902" y="910423"/>
          <a:ext cx="1454428" cy="6981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165100" rIns="143665" bIns="1651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01</a:t>
          </a:r>
        </a:p>
      </dsp:txBody>
      <dsp:txXfrm>
        <a:off x="5902" y="910423"/>
        <a:ext cx="1454428" cy="698125"/>
      </dsp:txXfrm>
    </dsp:sp>
    <dsp:sp modelId="{6D8FA126-9454-4AB5-BACB-90E702D50726}">
      <dsp:nvSpPr>
        <dsp:cNvPr id="0" name=""/>
        <dsp:cNvSpPr/>
      </dsp:nvSpPr>
      <dsp:spPr>
        <a:xfrm>
          <a:off x="1576685" y="910423"/>
          <a:ext cx="1454428" cy="17453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0" rIns="1436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Methodology</a:t>
          </a:r>
        </a:p>
      </dsp:txBody>
      <dsp:txXfrm>
        <a:off x="1576685" y="1608548"/>
        <a:ext cx="1454428" cy="1047188"/>
      </dsp:txXfrm>
    </dsp:sp>
    <dsp:sp modelId="{C15F8350-F1AA-4962-A95F-9452DF1259ED}">
      <dsp:nvSpPr>
        <dsp:cNvPr id="0" name=""/>
        <dsp:cNvSpPr/>
      </dsp:nvSpPr>
      <dsp:spPr>
        <a:xfrm>
          <a:off x="1576685" y="910423"/>
          <a:ext cx="1454428" cy="6981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165100" rIns="143665" bIns="1651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02</a:t>
          </a:r>
        </a:p>
      </dsp:txBody>
      <dsp:txXfrm>
        <a:off x="1576685" y="910423"/>
        <a:ext cx="1454428" cy="698125"/>
      </dsp:txXfrm>
    </dsp:sp>
    <dsp:sp modelId="{81701285-6AED-4360-B952-38EE0D0634B5}">
      <dsp:nvSpPr>
        <dsp:cNvPr id="0" name=""/>
        <dsp:cNvSpPr/>
      </dsp:nvSpPr>
      <dsp:spPr>
        <a:xfrm>
          <a:off x="3147467" y="910423"/>
          <a:ext cx="1454428" cy="17453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0" rIns="1436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System Architecture</a:t>
          </a:r>
        </a:p>
      </dsp:txBody>
      <dsp:txXfrm>
        <a:off x="3147467" y="1608548"/>
        <a:ext cx="1454428" cy="1047188"/>
      </dsp:txXfrm>
    </dsp:sp>
    <dsp:sp modelId="{2939591D-7544-440F-B7C1-6C37F1088CC4}">
      <dsp:nvSpPr>
        <dsp:cNvPr id="0" name=""/>
        <dsp:cNvSpPr/>
      </dsp:nvSpPr>
      <dsp:spPr>
        <a:xfrm>
          <a:off x="3147467" y="910423"/>
          <a:ext cx="1454428" cy="6981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165100" rIns="143665" bIns="1651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03</a:t>
          </a:r>
        </a:p>
      </dsp:txBody>
      <dsp:txXfrm>
        <a:off x="3147467" y="910423"/>
        <a:ext cx="1454428" cy="698125"/>
      </dsp:txXfrm>
    </dsp:sp>
    <dsp:sp modelId="{6B0E5897-06E7-4D18-A06E-6FB45E00CFF9}">
      <dsp:nvSpPr>
        <dsp:cNvPr id="0" name=""/>
        <dsp:cNvSpPr/>
      </dsp:nvSpPr>
      <dsp:spPr>
        <a:xfrm>
          <a:off x="4718249" y="910423"/>
          <a:ext cx="1454428" cy="17453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0" rIns="1436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Control System Design</a:t>
          </a:r>
        </a:p>
      </dsp:txBody>
      <dsp:txXfrm>
        <a:off x="4718249" y="1608548"/>
        <a:ext cx="1454428" cy="1047188"/>
      </dsp:txXfrm>
    </dsp:sp>
    <dsp:sp modelId="{151FF801-261B-417A-9D18-F262CF61C63C}">
      <dsp:nvSpPr>
        <dsp:cNvPr id="0" name=""/>
        <dsp:cNvSpPr/>
      </dsp:nvSpPr>
      <dsp:spPr>
        <a:xfrm>
          <a:off x="4718249" y="910423"/>
          <a:ext cx="1454428" cy="6981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165100" rIns="143665" bIns="1651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04</a:t>
          </a:r>
        </a:p>
      </dsp:txBody>
      <dsp:txXfrm>
        <a:off x="4718249" y="910423"/>
        <a:ext cx="1454428" cy="698125"/>
      </dsp:txXfrm>
    </dsp:sp>
    <dsp:sp modelId="{56A195D1-3E28-47E6-8437-8F09F677EF8D}">
      <dsp:nvSpPr>
        <dsp:cNvPr id="0" name=""/>
        <dsp:cNvSpPr/>
      </dsp:nvSpPr>
      <dsp:spPr>
        <a:xfrm>
          <a:off x="6289032" y="910423"/>
          <a:ext cx="1454428" cy="17453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0" rIns="1436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</a:t>
          </a:r>
        </a:p>
      </dsp:txBody>
      <dsp:txXfrm>
        <a:off x="6289032" y="1608548"/>
        <a:ext cx="1454428" cy="1047188"/>
      </dsp:txXfrm>
    </dsp:sp>
    <dsp:sp modelId="{EA9A57F8-732E-4EAD-BD7E-613597ED8BA3}">
      <dsp:nvSpPr>
        <dsp:cNvPr id="0" name=""/>
        <dsp:cNvSpPr/>
      </dsp:nvSpPr>
      <dsp:spPr>
        <a:xfrm>
          <a:off x="6289032" y="910423"/>
          <a:ext cx="1454428" cy="6981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165100" rIns="143665" bIns="1651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05</a:t>
          </a:r>
        </a:p>
      </dsp:txBody>
      <dsp:txXfrm>
        <a:off x="6289032" y="910423"/>
        <a:ext cx="1454428" cy="698125"/>
      </dsp:txXfrm>
    </dsp:sp>
    <dsp:sp modelId="{A20813BF-2448-4772-993D-22E577E1FBB5}">
      <dsp:nvSpPr>
        <dsp:cNvPr id="0" name=""/>
        <dsp:cNvSpPr/>
      </dsp:nvSpPr>
      <dsp:spPr>
        <a:xfrm>
          <a:off x="7859814" y="910423"/>
          <a:ext cx="1454428" cy="17453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0" rIns="1436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Next Steps</a:t>
          </a:r>
        </a:p>
      </dsp:txBody>
      <dsp:txXfrm>
        <a:off x="7859814" y="1608548"/>
        <a:ext cx="1454428" cy="1047188"/>
      </dsp:txXfrm>
    </dsp:sp>
    <dsp:sp modelId="{E87D3826-A9F1-4345-B716-6005B9A77B4A}">
      <dsp:nvSpPr>
        <dsp:cNvPr id="0" name=""/>
        <dsp:cNvSpPr/>
      </dsp:nvSpPr>
      <dsp:spPr>
        <a:xfrm>
          <a:off x="7859814" y="910423"/>
          <a:ext cx="1454428" cy="6981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165100" rIns="143665" bIns="1651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06</a:t>
          </a:r>
        </a:p>
      </dsp:txBody>
      <dsp:txXfrm>
        <a:off x="7859814" y="910423"/>
        <a:ext cx="1454428" cy="698125"/>
      </dsp:txXfrm>
    </dsp:sp>
    <dsp:sp modelId="{4A9B71F6-C967-4FB4-AE46-D81A080045C9}">
      <dsp:nvSpPr>
        <dsp:cNvPr id="0" name=""/>
        <dsp:cNvSpPr/>
      </dsp:nvSpPr>
      <dsp:spPr>
        <a:xfrm>
          <a:off x="9430597" y="910423"/>
          <a:ext cx="1454428" cy="17453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0" rIns="1436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Bibliography</a:t>
          </a:r>
        </a:p>
      </dsp:txBody>
      <dsp:txXfrm>
        <a:off x="9430597" y="1608548"/>
        <a:ext cx="1454428" cy="1047188"/>
      </dsp:txXfrm>
    </dsp:sp>
    <dsp:sp modelId="{0B2A75CD-32D0-4F9C-AD21-A86E9B05614F}">
      <dsp:nvSpPr>
        <dsp:cNvPr id="0" name=""/>
        <dsp:cNvSpPr/>
      </dsp:nvSpPr>
      <dsp:spPr>
        <a:xfrm>
          <a:off x="9430597" y="910423"/>
          <a:ext cx="1454428" cy="6981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665" tIns="165100" rIns="143665" bIns="1651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07</a:t>
          </a:r>
        </a:p>
      </dsp:txBody>
      <dsp:txXfrm>
        <a:off x="9430597" y="910423"/>
        <a:ext cx="1454428" cy="698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D1069-FFB5-406A-9E2A-41DC00267A05}">
      <dsp:nvSpPr>
        <dsp:cNvPr id="0" name=""/>
        <dsp:cNvSpPr/>
      </dsp:nvSpPr>
      <dsp:spPr>
        <a:xfrm>
          <a:off x="810463" y="88299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7FC2-572B-43C1-A136-4A359A1E28D7}">
      <dsp:nvSpPr>
        <dsp:cNvPr id="0" name=""/>
        <dsp:cNvSpPr/>
      </dsp:nvSpPr>
      <dsp:spPr>
        <a:xfrm>
          <a:off x="315463" y="19631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 the Cubli as part of the Bachelor’s thesis</a:t>
          </a:r>
        </a:p>
      </dsp:txBody>
      <dsp:txXfrm>
        <a:off x="315463" y="1963169"/>
        <a:ext cx="1800000" cy="720000"/>
      </dsp:txXfrm>
    </dsp:sp>
    <dsp:sp modelId="{0AA4DD54-E520-46A1-8C2B-E5E8F9E0005C}">
      <dsp:nvSpPr>
        <dsp:cNvPr id="0" name=""/>
        <dsp:cNvSpPr/>
      </dsp:nvSpPr>
      <dsp:spPr>
        <a:xfrm>
          <a:off x="2925463" y="88299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84EDA-A505-4701-AA44-D8DE18814E0E}">
      <dsp:nvSpPr>
        <dsp:cNvPr id="0" name=""/>
        <dsp:cNvSpPr/>
      </dsp:nvSpPr>
      <dsp:spPr>
        <a:xfrm>
          <a:off x="2430463" y="19631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and integrate the IMU into the control system to enable full closed-loop balancing control</a:t>
          </a:r>
        </a:p>
      </dsp:txBody>
      <dsp:txXfrm>
        <a:off x="2430463" y="1963169"/>
        <a:ext cx="1800000" cy="720000"/>
      </dsp:txXfrm>
    </dsp:sp>
    <dsp:sp modelId="{AEF7A4E7-DD66-40B6-8837-57796BE8A370}">
      <dsp:nvSpPr>
        <dsp:cNvPr id="0" name=""/>
        <dsp:cNvSpPr/>
      </dsp:nvSpPr>
      <dsp:spPr>
        <a:xfrm>
          <a:off x="5040464" y="882990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20E5C-B232-423C-B9AE-97E61AF6A9C5}">
      <dsp:nvSpPr>
        <dsp:cNvPr id="0" name=""/>
        <dsp:cNvSpPr/>
      </dsp:nvSpPr>
      <dsp:spPr>
        <a:xfrm>
          <a:off x="4545464" y="19631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Refine the 3D mechanical design to achieve a more compact structure and reduce unnecessary space</a:t>
          </a:r>
        </a:p>
      </dsp:txBody>
      <dsp:txXfrm>
        <a:off x="4545464" y="1963169"/>
        <a:ext cx="1800000" cy="720000"/>
      </dsp:txXfrm>
    </dsp:sp>
    <dsp:sp modelId="{677E47B7-425A-4D0A-A7BE-819919F32DE7}">
      <dsp:nvSpPr>
        <dsp:cNvPr id="0" name=""/>
        <dsp:cNvSpPr/>
      </dsp:nvSpPr>
      <dsp:spPr>
        <a:xfrm>
          <a:off x="7155464" y="88299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88EDD-A7D7-420D-96AE-38EB0A0F77C8}">
      <dsp:nvSpPr>
        <dsp:cNvPr id="0" name=""/>
        <dsp:cNvSpPr/>
      </dsp:nvSpPr>
      <dsp:spPr>
        <a:xfrm>
          <a:off x="6660464" y="19631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Replace 3D-printed components with precision-machined aluminum parts</a:t>
          </a:r>
        </a:p>
      </dsp:txBody>
      <dsp:txXfrm>
        <a:off x="6660464" y="1963169"/>
        <a:ext cx="1800000" cy="720000"/>
      </dsp:txXfrm>
    </dsp:sp>
    <dsp:sp modelId="{FC6FAA57-1296-4EEC-8BF9-16F439182AE5}">
      <dsp:nvSpPr>
        <dsp:cNvPr id="0" name=""/>
        <dsp:cNvSpPr/>
      </dsp:nvSpPr>
      <dsp:spPr>
        <a:xfrm>
          <a:off x="9270464" y="88299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F22E2-7770-4282-92BC-90D7437D1CD4}">
      <dsp:nvSpPr>
        <dsp:cNvPr id="0" name=""/>
        <dsp:cNvSpPr/>
      </dsp:nvSpPr>
      <dsp:spPr>
        <a:xfrm>
          <a:off x="8775464" y="19631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Explore a more robust control strategy</a:t>
          </a:r>
        </a:p>
      </dsp:txBody>
      <dsp:txXfrm>
        <a:off x="8775464" y="1963169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6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4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115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6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12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2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5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3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9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54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dec.com/" TargetMode="External"/><Relationship Id="rId3" Type="http://schemas.openxmlformats.org/officeDocument/2006/relationships/hyperlink" Target="https://www.mathworks.com/help/control/ref/pidtune.html" TargetMode="External"/><Relationship Id="rId7" Type="http://schemas.openxmlformats.org/officeDocument/2006/relationships/hyperlink" Target="https://www.espressif.com/en/products/socs/esp32/resources" TargetMode="External"/><Relationship Id="rId2" Type="http://schemas.openxmlformats.org/officeDocument/2006/relationships/hyperlink" Target="https://www.youtube.com/watch?v=n_6p-1J551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dfrobot.com/DFR1015" TargetMode="External"/><Relationship Id="rId5" Type="http://schemas.openxmlformats.org/officeDocument/2006/relationships/hyperlink" Target="https://wiki.dfrobot.com/" TargetMode="External"/><Relationship Id="rId4" Type="http://schemas.openxmlformats.org/officeDocument/2006/relationships/hyperlink" Target="https://www.ti.com/lit/an/slyp173/slyp173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sometric Abstract Cubes">
            <a:extLst>
              <a:ext uri="{FF2B5EF4-FFF2-40B4-BE49-F238E27FC236}">
                <a16:creationId xmlns:a16="http://schemas.microsoft.com/office/drawing/2014/main" id="{D2218961-B051-8301-D888-6685B766E8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86" r="1" b="1"/>
          <a:stretch>
            <a:fillRect/>
          </a:stretch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A38FF-1810-067C-F850-73F69FACC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5758629" cy="269686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Self-Balancing Cube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E5E6C-5502-6819-03AA-7DEBD9CB7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402572" cy="1287887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Iustinian Serban Bogdan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41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E52BE-B1B4-7C39-B7AE-13AF2DDEC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3163-2294-31F5-80C2-33D1850B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–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635E6-C161-DA6C-DDAE-8C423B64750C}"/>
              </a:ext>
            </a:extLst>
          </p:cNvPr>
          <p:cNvSpPr txBox="1"/>
          <p:nvPr/>
        </p:nvSpPr>
        <p:spPr>
          <a:xfrm>
            <a:off x="1573736" y="5067748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Motor Assembly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58957-6AA8-5A50-F9AF-ABBC9ABC76BE}"/>
              </a:ext>
            </a:extLst>
          </p:cNvPr>
          <p:cNvSpPr txBox="1"/>
          <p:nvPr/>
        </p:nvSpPr>
        <p:spPr>
          <a:xfrm>
            <a:off x="4772696" y="5061846"/>
            <a:ext cx="237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Electronics Assembly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2F3EB-3C47-220A-4ED7-EA0A5DBB1065}"/>
              </a:ext>
            </a:extLst>
          </p:cNvPr>
          <p:cNvSpPr txBox="1"/>
          <p:nvPr/>
        </p:nvSpPr>
        <p:spPr>
          <a:xfrm>
            <a:off x="8873480" y="5537199"/>
            <a:ext cx="183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Main Assembly</a:t>
            </a:r>
            <a:endParaRPr lang="en-US" sz="1600" dirty="0"/>
          </a:p>
        </p:txBody>
      </p:sp>
      <p:pic>
        <p:nvPicPr>
          <p:cNvPr id="4" name="Picture 3" descr="A yellow and black wheel&#10;&#10;AI-generated content may be incorrect.">
            <a:extLst>
              <a:ext uri="{FF2B5EF4-FFF2-40B4-BE49-F238E27FC236}">
                <a16:creationId xmlns:a16="http://schemas.microsoft.com/office/drawing/2014/main" id="{F0373BB6-DDB1-87F7-6044-F5E6580C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" t="7966" r="9394" b="10433"/>
          <a:stretch/>
        </p:blipFill>
        <p:spPr bwMode="auto">
          <a:xfrm>
            <a:off x="640079" y="2652712"/>
            <a:ext cx="3499485" cy="2339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computer generated image of a computer&#10;&#10;AI-generated content may be incorrect.">
            <a:extLst>
              <a:ext uri="{FF2B5EF4-FFF2-40B4-BE49-F238E27FC236}">
                <a16:creationId xmlns:a16="http://schemas.microsoft.com/office/drawing/2014/main" id="{529774F0-F1C9-D2BC-6E13-49EF7A210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7" t="4660" r="3072" b="8858"/>
          <a:stretch/>
        </p:blipFill>
        <p:spPr bwMode="auto">
          <a:xfrm>
            <a:off x="4404698" y="2652712"/>
            <a:ext cx="3090545" cy="2339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metal box with a green and yellow object&#10;&#10;AI-generated content may be incorrect.">
            <a:extLst>
              <a:ext uri="{FF2B5EF4-FFF2-40B4-BE49-F238E27FC236}">
                <a16:creationId xmlns:a16="http://schemas.microsoft.com/office/drawing/2014/main" id="{194A91EC-05AD-510E-2B64-7A61B73E6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 t="5020" r="8339" b="5105"/>
          <a:stretch/>
        </p:blipFill>
        <p:spPr bwMode="auto">
          <a:xfrm>
            <a:off x="7895949" y="2066924"/>
            <a:ext cx="3788410" cy="341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1306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08B1-B7C6-ABCA-B619-678C43286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561F-40CE-DBA7-B98E-7BC90112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– Connection Diagrams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FE092-BC1E-D01A-0252-1F0BD80EC5A7}"/>
              </a:ext>
            </a:extLst>
          </p:cNvPr>
          <p:cNvSpPr txBox="1"/>
          <p:nvPr/>
        </p:nvSpPr>
        <p:spPr>
          <a:xfrm>
            <a:off x="2138813" y="5845394"/>
            <a:ext cx="183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Power Lines</a:t>
            </a:r>
            <a:endParaRPr lang="en-US" sz="1600" dirty="0"/>
          </a:p>
        </p:txBody>
      </p:sp>
      <p:pic>
        <p:nvPicPr>
          <p:cNvPr id="3" name="Picture 2" descr="A diagram of a machine&#10;&#10;AI-generated content may be incorrect.">
            <a:extLst>
              <a:ext uri="{FF2B5EF4-FFF2-40B4-BE49-F238E27FC236}">
                <a16:creationId xmlns:a16="http://schemas.microsoft.com/office/drawing/2014/main" id="{C16BC9A2-4E7B-388D-BECB-D6E02D84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07" y="2245579"/>
            <a:ext cx="3642360" cy="3599815"/>
          </a:xfrm>
          <a:prstGeom prst="rect">
            <a:avLst/>
          </a:prstGeom>
        </p:spPr>
      </p:pic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1755034F-E6EE-5263-B662-884011228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1" b="3413"/>
          <a:stretch/>
        </p:blipFill>
        <p:spPr bwMode="auto">
          <a:xfrm>
            <a:off x="5470895" y="2425601"/>
            <a:ext cx="5725795" cy="3239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A5AFA-8883-588E-F535-D685CE2251F3}"/>
              </a:ext>
            </a:extLst>
          </p:cNvPr>
          <p:cNvSpPr txBox="1"/>
          <p:nvPr/>
        </p:nvSpPr>
        <p:spPr>
          <a:xfrm>
            <a:off x="7417118" y="5845394"/>
            <a:ext cx="183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Data Lines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832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D55C2-26F5-9099-2D25-8F570E385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4F76-EEA4-9F43-5698-0F437DC7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System Design – Motor Data Acquisition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C7768-4710-C571-708C-ECE9387CC336}"/>
              </a:ext>
            </a:extLst>
          </p:cNvPr>
          <p:cNvSpPr txBox="1"/>
          <p:nvPr/>
        </p:nvSpPr>
        <p:spPr>
          <a:xfrm>
            <a:off x="7417118" y="5845394"/>
            <a:ext cx="1833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Data Lines</a:t>
            </a:r>
            <a:endParaRPr lang="en-US" sz="16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9728FD-D494-ED9E-A437-8E90C997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29" y="2241621"/>
            <a:ext cx="3190240" cy="287972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8DFDA1-6551-75AD-1504-0C86DF79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33" y="2241620"/>
            <a:ext cx="3182620" cy="2879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74583-89B3-C0EF-894C-8B679AE52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817" y="2241620"/>
            <a:ext cx="3203575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08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ED512-3252-1044-9267-3392FB24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6F276-35FC-23C2-0541-92AE88C4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System Design – Transfer Functions</a:t>
            </a:r>
          </a:p>
        </p:txBody>
      </p:sp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ACB86322-E43D-E79D-9998-72D147D52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66" y="2239061"/>
            <a:ext cx="2587164" cy="2340000"/>
          </a:xfrm>
          <a:prstGeom prst="rect">
            <a:avLst/>
          </a:prstGeom>
        </p:spPr>
      </p:pic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1BF3E390-1712-39F4-DBB0-A59C73C86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04" y="2239061"/>
            <a:ext cx="2597478" cy="2340000"/>
          </a:xfrm>
          <a:prstGeom prst="rect">
            <a:avLst/>
          </a:prstGeom>
        </p:spPr>
      </p:pic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371E1777-0886-358C-B749-7AC3541FB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974" y="2239061"/>
            <a:ext cx="2587160" cy="23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06C0E02-717F-2B23-513C-7713F7E5AA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8995510"/>
                  </p:ext>
                </p:extLst>
              </p:nvPr>
            </p:nvGraphicFramePr>
            <p:xfrm>
              <a:off x="792293" y="4839811"/>
              <a:ext cx="5725160" cy="15879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76960">
                      <a:extLst>
                        <a:ext uri="{9D8B030D-6E8A-4147-A177-3AD203B41FA5}">
                          <a16:colId xmlns:a16="http://schemas.microsoft.com/office/drawing/2014/main" val="3411729433"/>
                        </a:ext>
                      </a:extLst>
                    </a:gridCol>
                    <a:gridCol w="1785620">
                      <a:extLst>
                        <a:ext uri="{9D8B030D-6E8A-4147-A177-3AD203B41FA5}">
                          <a16:colId xmlns:a16="http://schemas.microsoft.com/office/drawing/2014/main" val="3488735505"/>
                        </a:ext>
                      </a:extLst>
                    </a:gridCol>
                    <a:gridCol w="1431290">
                      <a:extLst>
                        <a:ext uri="{9D8B030D-6E8A-4147-A177-3AD203B41FA5}">
                          <a16:colId xmlns:a16="http://schemas.microsoft.com/office/drawing/2014/main" val="263417162"/>
                        </a:ext>
                      </a:extLst>
                    </a:gridCol>
                    <a:gridCol w="1431290">
                      <a:extLst>
                        <a:ext uri="{9D8B030D-6E8A-4147-A177-3AD203B41FA5}">
                          <a16:colId xmlns:a16="http://schemas.microsoft.com/office/drawing/2014/main" val="174137321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MotorID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ID1 (Marcel)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ID2 (Daniel)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ID3 (Ghica)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65207133"/>
                      </a:ext>
                    </a:extLst>
                  </a:tr>
                  <a:tr h="5003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TF </a:t>
                          </a:r>
                          <a:br>
                            <a:rPr lang="en-US" sz="1200" kern="100">
                              <a:effectLst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</a:rPr>
                                      <m:t>𝒇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𝒔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kern="100">
                                        <a:effectLst/>
                                      </a:rPr>
                                      <m:t>14.96</m:t>
                                    </m:r>
                                  </m:num>
                                  <m:den>
                                    <m:r>
                                      <a:rPr lang="en-US" sz="12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en-US" sz="1200" kern="100">
                                        <a:effectLst/>
                                      </a:rPr>
                                      <m:t>+1.141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kern="100">
                                        <a:effectLst/>
                                      </a:rPr>
                                      <m:t>15.08</m:t>
                                    </m:r>
                                  </m:num>
                                  <m:den>
                                    <m:r>
                                      <a:rPr lang="en-US" sz="12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en-US" sz="1200" kern="100">
                                        <a:effectLst/>
                                      </a:rPr>
                                      <m:t>+1.161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kern="100">
                                        <a:effectLst/>
                                      </a:rPr>
                                      <m:t>15.03</m:t>
                                    </m:r>
                                  </m:num>
                                  <m:den>
                                    <m:r>
                                      <a:rPr lang="en-US" sz="12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en-US" sz="1200" kern="100">
                                        <a:effectLst/>
                                      </a:rPr>
                                      <m:t>+1.141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35662071"/>
                      </a:ext>
                    </a:extLst>
                  </a:tr>
                  <a:tr h="5346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Discrete TF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</a:rPr>
                                      <m:t>𝒇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sz="1200" kern="100">
                                        <a:effectLst/>
                                      </a:rPr>
                                      <m:t>−</m:t>
                                    </m:r>
                                    <m:r>
                                      <a:rPr lang="en-US" sz="1200" kern="100">
                                        <a:effectLst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kern="100">
                                        <a:effectLst/>
                                      </a:rPr>
                                      <m:t>0.7271∙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kern="100">
                                        <a:effectLst/>
                                      </a:rPr>
                                      <m:t>1−0.9445∙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kern="100">
                                        <a:effectLst/>
                                      </a:rPr>
                                      <m:t>0.7325∙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kern="100">
                                        <a:effectLst/>
                                      </a:rPr>
                                      <m:t>1−0.9436∙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kern="100">
                                        <a:effectLst/>
                                      </a:rPr>
                                      <m:t>0.7304∙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kern="100">
                                        <a:effectLst/>
                                      </a:rPr>
                                      <m:t>1−0.9446∙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73742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NMSE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2.3033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1.8369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2.0452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589756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06C0E02-717F-2B23-513C-7713F7E5AA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8995510"/>
                  </p:ext>
                </p:extLst>
              </p:nvPr>
            </p:nvGraphicFramePr>
            <p:xfrm>
              <a:off x="792293" y="4839811"/>
              <a:ext cx="5725160" cy="15879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76960">
                      <a:extLst>
                        <a:ext uri="{9D8B030D-6E8A-4147-A177-3AD203B41FA5}">
                          <a16:colId xmlns:a16="http://schemas.microsoft.com/office/drawing/2014/main" val="3411729433"/>
                        </a:ext>
                      </a:extLst>
                    </a:gridCol>
                    <a:gridCol w="1785620">
                      <a:extLst>
                        <a:ext uri="{9D8B030D-6E8A-4147-A177-3AD203B41FA5}">
                          <a16:colId xmlns:a16="http://schemas.microsoft.com/office/drawing/2014/main" val="3488735505"/>
                        </a:ext>
                      </a:extLst>
                    </a:gridCol>
                    <a:gridCol w="1431290">
                      <a:extLst>
                        <a:ext uri="{9D8B030D-6E8A-4147-A177-3AD203B41FA5}">
                          <a16:colId xmlns:a16="http://schemas.microsoft.com/office/drawing/2014/main" val="263417162"/>
                        </a:ext>
                      </a:extLst>
                    </a:gridCol>
                    <a:gridCol w="1431290">
                      <a:extLst>
                        <a:ext uri="{9D8B030D-6E8A-4147-A177-3AD203B41FA5}">
                          <a16:colId xmlns:a16="http://schemas.microsoft.com/office/drawing/2014/main" val="1741373214"/>
                        </a:ext>
                      </a:extLst>
                    </a:gridCol>
                  </a:tblGrid>
                  <a:tr h="1961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MotorID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ID1 (Marcel)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ID2 (Daniel)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ID3 (Ghica)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65207133"/>
                      </a:ext>
                    </a:extLst>
                  </a:tr>
                  <a:tr h="542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5" t="-42222" r="-433898" b="-17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544" t="-42222" r="-161224" b="-17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00851" t="-42222" r="-101702" b="-17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300851" t="-42222" r="-1702" b="-17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662071"/>
                      </a:ext>
                    </a:extLst>
                  </a:tr>
                  <a:tr h="6534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5" t="-118519" r="-433898" b="-4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544" t="-118519" r="-161224" b="-4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00851" t="-118519" r="-101702" b="-4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300851" t="-118519" r="-1702" b="-42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374292"/>
                      </a:ext>
                    </a:extLst>
                  </a:tr>
                  <a:tr h="1961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NMSE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2.3033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1.8369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2.0452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589756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2533E1-49DE-D0E2-88B7-07B79ACDDC0F}"/>
                  </a:ext>
                </a:extLst>
              </p:cNvPr>
              <p:cNvSpPr txBox="1"/>
              <p:nvPr/>
            </p:nvSpPr>
            <p:spPr>
              <a:xfrm>
                <a:off x="6983816" y="4777211"/>
                <a:ext cx="4547192" cy="183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Identification with the MATLAB’s build-in ARX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Metric for TF accuracy: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𝑁𝑀𝑆𝐸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​−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ŷ​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​−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 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ˉ​ 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:r>
                  <a:rPr lang="en-US" sz="1400" dirty="0"/>
                  <a:t>(Normalized Mean Square Error)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2533E1-49DE-D0E2-88B7-07B79ACDD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16" y="4777211"/>
                <a:ext cx="4547192" cy="1838645"/>
              </a:xfrm>
              <a:prstGeom prst="rect">
                <a:avLst/>
              </a:prstGeom>
              <a:blipFill>
                <a:blip r:embed="rId6"/>
                <a:stretch>
                  <a:fillRect l="-938" t="-1993" r="-2011" b="-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45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64578-654B-AAB7-9027-07556044A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1FA1-37B5-CE89-2AB8-DC7A10CD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System Design – PI Tuning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D99724C-3A53-745F-12CC-B9051F2BC1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831040"/>
                  </p:ext>
                </p:extLst>
              </p:nvPr>
            </p:nvGraphicFramePr>
            <p:xfrm>
              <a:off x="660992" y="2229229"/>
              <a:ext cx="6851059" cy="193421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88753">
                      <a:extLst>
                        <a:ext uri="{9D8B030D-6E8A-4147-A177-3AD203B41FA5}">
                          <a16:colId xmlns:a16="http://schemas.microsoft.com/office/drawing/2014/main" val="572916545"/>
                        </a:ext>
                      </a:extLst>
                    </a:gridCol>
                    <a:gridCol w="2136776">
                      <a:extLst>
                        <a:ext uri="{9D8B030D-6E8A-4147-A177-3AD203B41FA5}">
                          <a16:colId xmlns:a16="http://schemas.microsoft.com/office/drawing/2014/main" val="325423512"/>
                        </a:ext>
                      </a:extLst>
                    </a:gridCol>
                    <a:gridCol w="1712765">
                      <a:extLst>
                        <a:ext uri="{9D8B030D-6E8A-4147-A177-3AD203B41FA5}">
                          <a16:colId xmlns:a16="http://schemas.microsoft.com/office/drawing/2014/main" val="4211183042"/>
                        </a:ext>
                      </a:extLst>
                    </a:gridCol>
                    <a:gridCol w="1712765">
                      <a:extLst>
                        <a:ext uri="{9D8B030D-6E8A-4147-A177-3AD203B41FA5}">
                          <a16:colId xmlns:a16="http://schemas.microsoft.com/office/drawing/2014/main" val="383323983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MotorID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ID1 (Marcel)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ID2 (Daniel)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ID3 (Ghica)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64710352"/>
                      </a:ext>
                    </a:extLst>
                  </a:tr>
                  <a:tr h="5571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Discrete Controller </a:t>
                          </a:r>
                          <a:br>
                            <a:rPr lang="en-US" sz="1200" kern="100">
                              <a:effectLst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sz="1200" kern="100">
                                        <a:effectLst/>
                                      </a:rPr>
                                      <m:t>−</m:t>
                                    </m:r>
                                    <m:r>
                                      <a:rPr lang="en-US" sz="1200" kern="100">
                                        <a:effectLst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kern="100">
                                        <a:effectLst/>
                                      </a:rPr>
                                      <m:t>0.9272−0.7636∙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kern="100">
                                        <a:effectLst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kern="100">
                                        <a:effectLst/>
                                      </a:rPr>
                                      <m:t>0.9201−0.7569∙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kern="100">
                                        <a:effectLst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kern="100">
                                        <a:effectLst/>
                                      </a:rPr>
                                      <m:t>0.9229−0.7601∙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kern="100">
                                        <a:effectLst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0083372"/>
                      </a:ext>
                    </a:extLst>
                  </a:tr>
                  <a:tr h="5003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</a:rPr>
                                    <m:t>𝒐</m:t>
                                  </m:r>
                                  <m:r>
                                    <a:rPr lang="en-US" sz="1200" kern="100">
                                      <a:effectLst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Settling Time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</a:rPr>
                                    <m:t>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 [s]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0.651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0.648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0.651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82394487"/>
                      </a:ext>
                    </a:extLst>
                  </a:tr>
                  <a:tr h="5003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</a:rPr>
                                    <m:t>𝒐</m:t>
                                  </m:r>
                                  <m:r>
                                    <a:rPr lang="en-US" sz="1200" kern="100">
                                      <a:effectLst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Overshoot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200" kern="100">
                                  <a:effectLst/>
                                </a:rPr>
                                <m:t>𝝈</m:t>
                              </m:r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 [%]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13.1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13.1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13.1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2750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D99724C-3A53-745F-12CC-B9051F2BC1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831040"/>
                  </p:ext>
                </p:extLst>
              </p:nvPr>
            </p:nvGraphicFramePr>
            <p:xfrm>
              <a:off x="660992" y="2229229"/>
              <a:ext cx="6851059" cy="193421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88753">
                      <a:extLst>
                        <a:ext uri="{9D8B030D-6E8A-4147-A177-3AD203B41FA5}">
                          <a16:colId xmlns:a16="http://schemas.microsoft.com/office/drawing/2014/main" val="572916545"/>
                        </a:ext>
                      </a:extLst>
                    </a:gridCol>
                    <a:gridCol w="2136776">
                      <a:extLst>
                        <a:ext uri="{9D8B030D-6E8A-4147-A177-3AD203B41FA5}">
                          <a16:colId xmlns:a16="http://schemas.microsoft.com/office/drawing/2014/main" val="325423512"/>
                        </a:ext>
                      </a:extLst>
                    </a:gridCol>
                    <a:gridCol w="1712765">
                      <a:extLst>
                        <a:ext uri="{9D8B030D-6E8A-4147-A177-3AD203B41FA5}">
                          <a16:colId xmlns:a16="http://schemas.microsoft.com/office/drawing/2014/main" val="4211183042"/>
                        </a:ext>
                      </a:extLst>
                    </a:gridCol>
                    <a:gridCol w="1712765">
                      <a:extLst>
                        <a:ext uri="{9D8B030D-6E8A-4147-A177-3AD203B41FA5}">
                          <a16:colId xmlns:a16="http://schemas.microsoft.com/office/drawing/2014/main" val="3833239834"/>
                        </a:ext>
                      </a:extLst>
                    </a:gridCol>
                  </a:tblGrid>
                  <a:tr h="1961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MotorID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ID1 (Marcel)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ID2 (Daniel)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ID3 (Ghica)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64710352"/>
                      </a:ext>
                    </a:extLst>
                  </a:tr>
                  <a:tr h="7372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72" t="-31405" r="-432547" b="-147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857" t="-31405" r="-162000" b="-147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9645" t="-31405" r="-101064" b="-147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0712" t="-31405" r="-1423" b="-1471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083372"/>
                      </a:ext>
                    </a:extLst>
                  </a:tr>
                  <a:tr h="500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72" t="-191566" r="-432547" b="-114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0.651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0.648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0.651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82394487"/>
                      </a:ext>
                    </a:extLst>
                  </a:tr>
                  <a:tr h="500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72" t="-295122" r="-432547" b="-15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13.1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effectLst/>
                            </a:rPr>
                            <a:t>13.1</a:t>
                          </a:r>
                          <a:endParaRPr lang="en-US" sz="12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effectLst/>
                            </a:rPr>
                            <a:t>13.1</a:t>
                          </a:r>
                          <a:endParaRPr lang="en-US" sz="12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27505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E56FFD-6D88-72EA-676F-3B267855C6CF}"/>
                  </a:ext>
                </a:extLst>
              </p:cNvPr>
              <p:cNvSpPr txBox="1"/>
              <p:nvPr/>
            </p:nvSpPr>
            <p:spPr>
              <a:xfrm>
                <a:off x="640079" y="4456602"/>
                <a:ext cx="6534150" cy="1626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kern="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Controller tuning using MATLAB’s build-in </a:t>
                </a:r>
                <a:r>
                  <a:rPr lang="en-US" kern="0" dirty="0" err="1"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pidtune</a:t>
                </a:r>
                <a:r>
                  <a:rPr lang="en-US" kern="0" dirty="0"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function:</a:t>
                </a:r>
                <a:endParaRPr lang="en-US" sz="1800" kern="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kern="0" dirty="0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sz="1800" kern="0" dirty="0" err="1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c_tuned</a:t>
                </a:r>
                <a:r>
                  <a:rPr lang="en-US" sz="1800" kern="0" dirty="0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info] = </a:t>
                </a:r>
                <a:r>
                  <a:rPr lang="en-US" sz="1800" kern="0" dirty="0" err="1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pidtune</a:t>
                </a:r>
                <a:r>
                  <a:rPr lang="en-US" sz="1800" kern="0" dirty="0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kern="0" dirty="0" err="1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Hf_discret</a:t>
                </a:r>
                <a:r>
                  <a:rPr lang="en-US" sz="1800" kern="0" dirty="0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kern="0" dirty="0">
                    <a:solidFill>
                      <a:srgbClr val="A709F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'PI'</a:t>
                </a:r>
                <a:r>
                  <a:rPr lang="en-US" sz="1800" kern="0" dirty="0"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13.33)</a:t>
                </a:r>
              </a:p>
              <a:p>
                <a:endParaRPr lang="en-US" kern="0" dirty="0"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𝜁</m:t>
                        </m:r>
                        <m:sSub>
                          <m:sSub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≥</m:t>
                    </m:r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0.6×0.5</m:t>
                        </m:r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=13.33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𝑟𝑎𝑑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E56FFD-6D88-72EA-676F-3B267855C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" y="4456602"/>
                <a:ext cx="6534150" cy="1626599"/>
              </a:xfrm>
              <a:prstGeom prst="rect">
                <a:avLst/>
              </a:prstGeom>
              <a:blipFill>
                <a:blip r:embed="rId3"/>
                <a:stretch>
                  <a:fillRect l="-746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D95913-374A-1663-D720-CBA581F8AA02}"/>
                  </a:ext>
                </a:extLst>
              </p:cNvPr>
              <p:cNvSpPr txBox="1"/>
              <p:nvPr/>
            </p:nvSpPr>
            <p:spPr>
              <a:xfrm>
                <a:off x="7940093" y="2229229"/>
                <a:ext cx="3934407" cy="1314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Imposed performances</a:t>
                </a:r>
                <a:endParaRPr lang="en-US" dirty="0"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/>
                        <m:t>S</m:t>
                      </m:r>
                      <m:r>
                        <m:rPr>
                          <m:nor/>
                        </m:rPr>
                        <a:rPr lang="en-US"/>
                        <m:t>tationary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position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error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𝑠𝑡𝑝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Settling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≤0.5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endParaRPr lang="en-US" sz="1800" dirty="0">
                  <a:effectLst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/>
                  <a:t>Overshoot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≤10%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(⇒</m:t>
                    </m:r>
                    <m:r>
                      <a:rPr lang="en-US" i="1"/>
                      <m:t>𝜁</m:t>
                    </m:r>
                    <m:r>
                      <a:rPr lang="en-US" i="1"/>
                      <m:t>≈0.6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D95913-374A-1663-D720-CBA581F8A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093" y="2229229"/>
                <a:ext cx="3934407" cy="1314078"/>
              </a:xfrm>
              <a:prstGeom prst="rect">
                <a:avLst/>
              </a:prstGeom>
              <a:blipFill>
                <a:blip r:embed="rId4"/>
                <a:stretch>
                  <a:fillRect l="-2481" t="-3721" b="-6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2091F6F-0DA5-643F-DA79-7E0F03732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993" y="3743201"/>
            <a:ext cx="277585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82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C1B1-38B0-3D33-E4DC-DE97EF29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4" name="Cubli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F17CDD7-A818-CC35-2AA7-2632DA7694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679" y="2158144"/>
            <a:ext cx="10080642" cy="4320000"/>
          </a:xfrm>
        </p:spPr>
      </p:pic>
    </p:spTree>
    <p:extLst>
      <p:ext uri="{BB962C8B-B14F-4D97-AF65-F5344CB8AC3E}">
        <p14:creationId xmlns:p14="http://schemas.microsoft.com/office/powerpoint/2010/main" val="9611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E192-CDEA-D91E-7965-2AA854AE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2A766-8342-48B7-E560-D7CC398D51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045662"/>
              </p:ext>
            </p:extLst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475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7775-94A7-CFB9-353C-DC1E67A2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60A43-88F2-3999-43DF-BADA00CC9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ETH Zürich,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Cubli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A Cube That Can Jump Up, Balance, and Walk Across Your Desk. [Online Video]. Available: </a:t>
            </a:r>
            <a:r>
              <a:rPr lang="en-US" sz="1800" u="sng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https://www.youtube.com/watch?v=n_6p-1J551Y</a:t>
            </a:r>
            <a:endParaRPr lang="en-US" sz="1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Åström, K. J., &amp; Hägglund, T., PID Controllers: Theory, Design, and Tuning. Instrument Society of America, 1995.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MathWorks, </a:t>
            </a:r>
            <a:r>
              <a:rPr lang="en-US" sz="18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pidtune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(PID Tuning) - MATLAB Documentation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[Online]. Available: </a:t>
            </a:r>
            <a:r>
              <a:rPr lang="en-US" sz="1800" u="sng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https://www.mathworks.com/help/control/ref/pidtune.html</a:t>
            </a:r>
            <a:endParaRPr lang="en-US" sz="1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Texas Instruments, Brushless DC Motor Fundamentals. [White Paper]. Available: </a:t>
            </a:r>
            <a:r>
              <a:rPr lang="en-US" sz="1800" u="sng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https://www.ti.com/lit/an/slyp173/slyp173.pdf</a:t>
            </a:r>
            <a:endParaRPr lang="en-US" sz="1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DFRobot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DF-SEN0142 MPU6050 6DOF IMU Datasheet. [Online]. Available: </a:t>
            </a:r>
            <a:r>
              <a:rPr lang="en-US" sz="1800" u="sng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https://wiki.dfrobot.com</a:t>
            </a:r>
            <a:endParaRPr lang="en-US" sz="1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DFRobot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DFR1015 Buck Converter Module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[Product Page]. Available: </a:t>
            </a:r>
            <a:r>
              <a:rPr lang="en-US" sz="1800" u="sng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https://wiki.dfrobot.com/DFR1015</a:t>
            </a:r>
            <a:endParaRPr lang="en-US" sz="1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Espressif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Systems, ESP32 Technical Reference Manual. [Online PDF]. Available: </a:t>
            </a:r>
            <a:r>
              <a:rPr lang="en-US" sz="1800" u="sng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https://www.espressif.com/en/products/socs/esp32/resources</a:t>
            </a:r>
            <a:endParaRPr lang="en-US" sz="1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Nidec Corporation, Nidec 24H Series Brushless DC Motor Specifications. [Datasheet]. Available: </a:t>
            </a:r>
            <a:r>
              <a:rPr lang="en-US" sz="1800" u="sng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https://www.nidec.com</a:t>
            </a:r>
            <a:endParaRPr lang="en-US" sz="1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7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77E6-5012-F2C8-BEF8-5897B053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AADA6C1-68EC-3ABF-4B87-6B3A004F5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481431"/>
              </p:ext>
            </p:extLst>
          </p:nvPr>
        </p:nvGraphicFramePr>
        <p:xfrm>
          <a:off x="640079" y="223342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882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297CC-B6E4-DE0A-59F7-F21FCBF6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749E1CED-453E-D016-0843-5893EE4F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43" r="17013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AEE9-E527-8856-BF28-7C7E0BADB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Design and implementation of a self-balancing cube (</a:t>
            </a:r>
            <a:r>
              <a:rPr lang="en-US" sz="1500" dirty="0" err="1"/>
              <a:t>Cubli</a:t>
            </a:r>
            <a:r>
              <a:rPr lang="en-US" sz="1500" dirty="0"/>
              <a:t>) that uses reaction wheels and a gyroscope to maintain balance on one of its edges or corners.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Objectives: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Design and assemble a medium-scale </a:t>
            </a:r>
            <a:r>
              <a:rPr lang="en-US" sz="1500" dirty="0" err="1"/>
              <a:t>Cubli</a:t>
            </a:r>
            <a:r>
              <a:rPr lang="en-US" sz="1500" dirty="0"/>
              <a:t>. </a:t>
            </a:r>
            <a:r>
              <a:rPr lang="en-US" sz="1500" b="0" i="0" dirty="0">
                <a:effectLst/>
                <a:latin typeface="Google Sans"/>
              </a:rPr>
              <a:t>✅</a:t>
            </a:r>
            <a:endParaRPr lang="en-US" sz="1500" dirty="0"/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Implement a control system to balance the </a:t>
            </a:r>
            <a:r>
              <a:rPr lang="en-US" sz="1500" dirty="0" err="1"/>
              <a:t>Cubli</a:t>
            </a:r>
            <a:r>
              <a:rPr lang="en-US" sz="1500" dirty="0"/>
              <a:t> on its edge using feedback from sensors. </a:t>
            </a:r>
            <a:r>
              <a:rPr lang="en-US" sz="1500" b="0" i="0" dirty="0">
                <a:effectLst/>
                <a:latin typeface="apple color emoji"/>
              </a:rPr>
              <a:t>⁉️</a:t>
            </a:r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Tune and optimize the PID controllers to ensure stability and fast recovery from perturbations. </a:t>
            </a:r>
            <a:r>
              <a:rPr lang="en-US" sz="1500" b="0" i="0" dirty="0">
                <a:effectLst/>
                <a:latin typeface="apple color emoji"/>
              </a:rPr>
              <a:t>✅</a:t>
            </a:r>
            <a:endParaRPr lang="en-US" sz="1500" dirty="0"/>
          </a:p>
          <a:p>
            <a:pPr marL="608076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500" dirty="0"/>
              <a:t>Demonstrate the cube’s ability to balance autonomously after disturbances. </a:t>
            </a:r>
            <a:r>
              <a:rPr lang="en-US" sz="1500" b="0" i="0" dirty="0">
                <a:effectLst/>
                <a:latin typeface="apple color emoji"/>
              </a:rPr>
              <a:t>❌</a:t>
            </a:r>
            <a:endParaRPr lang="en-US" sz="1500" dirty="0"/>
          </a:p>
          <a:p>
            <a:pPr lvl="1">
              <a:lnSpc>
                <a:spcPct val="11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2662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18530-1891-C146-FED8-5152807E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6702416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Methodology – Reaction Wheels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43065-D9F0-4278-C2D4-DDB5EB551CD9}"/>
              </a:ext>
            </a:extLst>
          </p:cNvPr>
          <p:cNvSpPr txBox="1"/>
          <p:nvPr/>
        </p:nvSpPr>
        <p:spPr>
          <a:xfrm>
            <a:off x="640080" y="2160019"/>
            <a:ext cx="5737860" cy="3666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1700" dirty="0"/>
              <a:t>A reaction wheel is a spinning mass mounted inside the cube. When the motor changes the wheel’s rotational speed, the cube experiences an equal and opposite torque (due to the conservation of angular momentum).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Accelerating a reaction wheel clockwise applies a counterclockwise torque to the cube.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Decelerating or braking the wheel applies torque in the opposite direction.</a:t>
            </a:r>
          </a:p>
        </p:txBody>
      </p:sp>
      <p:pic>
        <p:nvPicPr>
          <p:cNvPr id="4" name="Content Placeholder 3" descr="New approach to balance quality, cost, and delivery for small space  satellites - 6 Reaction Wheels | ASPINA">
            <a:extLst>
              <a:ext uri="{FF2B5EF4-FFF2-40B4-BE49-F238E27FC236}">
                <a16:creationId xmlns:a16="http://schemas.microsoft.com/office/drawing/2014/main" id="{EA82EE5F-3ADB-FC4C-785D-5CC471442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9763" r="6333" b="5326"/>
          <a:stretch/>
        </p:blipFill>
        <p:spPr bwMode="auto">
          <a:xfrm>
            <a:off x="7097055" y="2376236"/>
            <a:ext cx="4375829" cy="247827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441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DC17A-6AF2-6693-BD79-4DECE7EE6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F82FC-05F7-A43B-4C66-4497E3E2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Methodology – PID Controller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4F2BB4-79C5-C3E3-08FD-3A13937EB21D}"/>
              </a:ext>
            </a:extLst>
          </p:cNvPr>
          <p:cNvSpPr txBox="1"/>
          <p:nvPr/>
        </p:nvSpPr>
        <p:spPr>
          <a:xfrm>
            <a:off x="716281" y="2008137"/>
            <a:ext cx="5852160" cy="3664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1700" dirty="0"/>
              <a:t>A PID controller is a widely used feedback control mechanism that calculates an error value between a desired setpoint and a measured process variable and then applies a corrective action to minimize that error over time.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Proportional (P): Corrects the error in proportion to its current size.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Integral (I): Corrects accumulated past errors by integrating over time.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Derivative (D): Predicts future errors by calculating the rate of change. 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9" name="Picture 18" descr="Volume sliders">
            <a:extLst>
              <a:ext uri="{FF2B5EF4-FFF2-40B4-BE49-F238E27FC236}">
                <a16:creationId xmlns:a16="http://schemas.microsoft.com/office/drawing/2014/main" id="{4233B9F0-16FA-C5E4-ED5B-31591C61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31" r="27335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5F4CD-FCFD-E8A4-0F24-0FABF0C1D40A}"/>
                  </a:ext>
                </a:extLst>
              </p:cNvPr>
              <p:cNvSpPr txBox="1"/>
              <p:nvPr/>
            </p:nvSpPr>
            <p:spPr>
              <a:xfrm>
                <a:off x="594361" y="5672822"/>
                <a:ext cx="6096000" cy="735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𝐾𝑝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​⋅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​⋅</m:t>
                      </m:r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​⋅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𝑑𝑡𝑑𝑒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5F4CD-FCFD-E8A4-0F24-0FABF0C1D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1" y="5672822"/>
                <a:ext cx="6096000" cy="735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94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DD5400-3C9E-5246-1D1E-16CCFB90E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2895435-40F9-AE48-3CD4-BE91DD4F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D8110-65B9-5D9F-47A4-B69E2261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Methodology – PI</a:t>
            </a:r>
            <a:r>
              <a:rPr lang="en-US" sz="3400" strike="sngStrike" dirty="0"/>
              <a:t>D</a:t>
            </a:r>
            <a:r>
              <a:rPr lang="en-US" sz="3400" dirty="0"/>
              <a:t> Controller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B5C1CB-5FFB-E24F-CD19-48334448D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F9FAE1-7B4A-8266-07C2-AE4CC136204E}"/>
              </a:ext>
            </a:extLst>
          </p:cNvPr>
          <p:cNvSpPr txBox="1"/>
          <p:nvPr/>
        </p:nvSpPr>
        <p:spPr>
          <a:xfrm>
            <a:off x="716281" y="2008137"/>
            <a:ext cx="5852160" cy="3664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1700" dirty="0"/>
              <a:t>A PI</a:t>
            </a:r>
            <a:r>
              <a:rPr lang="en-US" sz="1700" strike="sngStrike" dirty="0"/>
              <a:t>D</a:t>
            </a:r>
            <a:r>
              <a:rPr lang="en-US" sz="1700" dirty="0"/>
              <a:t> controller is a widely used feedback control mechanism that calculates an error value between a desired setpoint and a measured process variable and then applies a corrective action to minimize that error over time.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Proportional (P): Corrects the error in proportion to its current size. </a:t>
            </a:r>
            <a:r>
              <a:rPr lang="en-US" sz="1800" b="0" i="0" dirty="0">
                <a:effectLst/>
                <a:latin typeface="Google Sans"/>
              </a:rPr>
              <a:t>✅</a:t>
            </a:r>
            <a:endParaRPr lang="en-US" sz="17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Integral (I): Corrects accumulated past errors by integrating over time.</a:t>
            </a:r>
            <a:r>
              <a:rPr lang="en-US" sz="1800" b="0" i="0" dirty="0">
                <a:effectLst/>
                <a:latin typeface="Google Sans"/>
              </a:rPr>
              <a:t> ✅</a:t>
            </a:r>
            <a:endParaRPr lang="en-US" sz="17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strike="sngStrike" dirty="0"/>
              <a:t>Derivative (D): Predicts future errors by calculating the rate of change. </a:t>
            </a:r>
            <a:r>
              <a:rPr lang="en-US" sz="1600" b="0" i="0" dirty="0">
                <a:solidFill>
                  <a:srgbClr val="EEEEEE"/>
                </a:solidFill>
                <a:effectLst/>
                <a:latin typeface="apple color emoji"/>
              </a:rPr>
              <a:t>❌</a:t>
            </a:r>
            <a:endParaRPr lang="en-US" sz="1700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9" name="Picture 18" descr="Volume sliders">
            <a:extLst>
              <a:ext uri="{FF2B5EF4-FFF2-40B4-BE49-F238E27FC236}">
                <a16:creationId xmlns:a16="http://schemas.microsoft.com/office/drawing/2014/main" id="{8DC39767-2B25-D766-08DD-50510BF6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31" r="27335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60492B-72BC-0C8A-DA98-3AEFF01F9F9E}"/>
                  </a:ext>
                </a:extLst>
              </p:cNvPr>
              <p:cNvSpPr txBox="1"/>
              <p:nvPr/>
            </p:nvSpPr>
            <p:spPr>
              <a:xfrm>
                <a:off x="594361" y="5672822"/>
                <a:ext cx="6096000" cy="735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𝐾𝑝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​⋅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​⋅</m:t>
                      </m:r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0" strike="sngStrike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trike="sngStrike">
                          <a:latin typeface="Cambria Math" panose="02040503050406030204" pitchFamily="18" charset="0"/>
                        </a:rPr>
                        <m:t>𝐾𝑑</m:t>
                      </m:r>
                      <m:r>
                        <a:rPr lang="en-US" i="0" strike="sngStrike">
                          <a:latin typeface="Cambria Math" panose="02040503050406030204" pitchFamily="18" charset="0"/>
                        </a:rPr>
                        <m:t>​⋅</m:t>
                      </m:r>
                      <m:r>
                        <a:rPr lang="en-US" i="1" strike="sngStrike">
                          <a:latin typeface="Cambria Math" panose="02040503050406030204" pitchFamily="18" charset="0"/>
                        </a:rPr>
                        <m:t>𝑑𝑡𝑑𝑒</m:t>
                      </m:r>
                      <m:d>
                        <m:dPr>
                          <m:ctrlPr>
                            <a:rPr lang="en-US" i="1" strike="sngStrik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trike="sngStrik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60492B-72BC-0C8A-DA98-3AEFF01F9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1" y="5672822"/>
                <a:ext cx="6096000" cy="735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25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9EB6-0B65-1C90-2C90-525CFE7B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– Electronic Components</a:t>
            </a:r>
          </a:p>
        </p:txBody>
      </p:sp>
      <p:pic>
        <p:nvPicPr>
          <p:cNvPr id="4" name="Content Placeholder 3" descr="A close-up of a microchip&#10;&#10;AI-generated content may be incorrect.">
            <a:extLst>
              <a:ext uri="{FF2B5EF4-FFF2-40B4-BE49-F238E27FC236}">
                <a16:creationId xmlns:a16="http://schemas.microsoft.com/office/drawing/2014/main" id="{3BE8CCA5-584F-4CC1-639A-F149178A7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12703" r="5213" b="14256"/>
          <a:stretch/>
        </p:blipFill>
        <p:spPr bwMode="auto">
          <a:xfrm>
            <a:off x="1720968" y="2190348"/>
            <a:ext cx="1949649" cy="16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DFROBOT SEN0142 - Senzor: poziţie">
            <a:extLst>
              <a:ext uri="{FF2B5EF4-FFF2-40B4-BE49-F238E27FC236}">
                <a16:creationId xmlns:a16="http://schemas.microsoft.com/office/drawing/2014/main" id="{50E70AF9-BEEE-3204-4982-47E065E893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194" y="2190348"/>
            <a:ext cx="2159351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Placa expansiune pentru ESP32, 38 de pini">
            <a:extLst>
              <a:ext uri="{FF2B5EF4-FFF2-40B4-BE49-F238E27FC236}">
                <a16:creationId xmlns:a16="http://schemas.microsoft.com/office/drawing/2014/main" id="{7D5E9B93-73A3-2373-C219-112797D89D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4" t="27753" r="16076" b="29205"/>
          <a:stretch/>
        </p:blipFill>
        <p:spPr bwMode="auto">
          <a:xfrm>
            <a:off x="1426898" y="4389120"/>
            <a:ext cx="2558987" cy="16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A848B-462C-A0C6-6A31-B6D126578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442" y="2190348"/>
            <a:ext cx="2912555" cy="1620000"/>
          </a:xfrm>
          <a:prstGeom prst="rect">
            <a:avLst/>
          </a:prstGeom>
        </p:spPr>
      </p:pic>
      <p:pic>
        <p:nvPicPr>
          <p:cNvPr id="8" name="Picture 7" descr="DFROBOT DFR1015 - Convertor: step down">
            <a:extLst>
              <a:ext uri="{FF2B5EF4-FFF2-40B4-BE49-F238E27FC236}">
                <a16:creationId xmlns:a16="http://schemas.microsoft.com/office/drawing/2014/main" id="{2CC80212-0852-82EF-16B2-CA37175712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662" y="4389120"/>
            <a:ext cx="216024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battery with a cable&#10;&#10;AI-generated content may be incorrect.">
            <a:extLst>
              <a:ext uri="{FF2B5EF4-FFF2-40B4-BE49-F238E27FC236}">
                <a16:creationId xmlns:a16="http://schemas.microsoft.com/office/drawing/2014/main" id="{C8BFAE33-3EEF-3E5E-8CEE-F390E3CDC4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b="19938"/>
          <a:stretch/>
        </p:blipFill>
        <p:spPr bwMode="auto">
          <a:xfrm>
            <a:off x="7981871" y="4389120"/>
            <a:ext cx="2647986" cy="16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A090DF-6158-3D70-0ADA-EE75700FB57D}"/>
              </a:ext>
            </a:extLst>
          </p:cNvPr>
          <p:cNvSpPr txBox="1"/>
          <p:nvPr/>
        </p:nvSpPr>
        <p:spPr>
          <a:xfrm>
            <a:off x="1539065" y="3810348"/>
            <a:ext cx="231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ESP32-DevKitC 38 Pins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CD606-0D56-3833-1673-1CDFE53255B2}"/>
              </a:ext>
            </a:extLst>
          </p:cNvPr>
          <p:cNvSpPr txBox="1"/>
          <p:nvPr/>
        </p:nvSpPr>
        <p:spPr>
          <a:xfrm>
            <a:off x="4683662" y="3800539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DF-SEN0142 IMU 6DOF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C5C6E3-CD74-6B0E-62F5-6158A55E598B}"/>
              </a:ext>
            </a:extLst>
          </p:cNvPr>
          <p:cNvSpPr txBox="1"/>
          <p:nvPr/>
        </p:nvSpPr>
        <p:spPr>
          <a:xfrm>
            <a:off x="1118891" y="5989501"/>
            <a:ext cx="317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Expansion Board for ESP32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15D73C-E65D-A2CC-E051-9B95F12A23F0}"/>
              </a:ext>
            </a:extLst>
          </p:cNvPr>
          <p:cNvSpPr txBox="1"/>
          <p:nvPr/>
        </p:nvSpPr>
        <p:spPr>
          <a:xfrm>
            <a:off x="4201681" y="5989501"/>
            <a:ext cx="3124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DF-DFR1015 Buck Converter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871BA4-CFF8-B333-9CBD-CB33B31C2D64}"/>
              </a:ext>
            </a:extLst>
          </p:cNvPr>
          <p:cNvSpPr txBox="1"/>
          <p:nvPr/>
        </p:nvSpPr>
        <p:spPr>
          <a:xfrm>
            <a:off x="7743764" y="5989501"/>
            <a:ext cx="3124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1800mAh 14.8V LiPo Battery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83FC1A-611D-D24A-044E-02FBB35F1558}"/>
              </a:ext>
            </a:extLst>
          </p:cNvPr>
          <p:cNvSpPr txBox="1"/>
          <p:nvPr/>
        </p:nvSpPr>
        <p:spPr>
          <a:xfrm>
            <a:off x="8163579" y="3810348"/>
            <a:ext cx="2166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Nidec 24H Motors</a:t>
            </a:r>
          </a:p>
        </p:txBody>
      </p:sp>
    </p:spTree>
    <p:extLst>
      <p:ext uri="{BB962C8B-B14F-4D97-AF65-F5344CB8AC3E}">
        <p14:creationId xmlns:p14="http://schemas.microsoft.com/office/powerpoint/2010/main" val="891092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9CF70-1F9A-4A01-84DB-93504109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F668-0254-58EB-B2FB-5642E86D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– Mechanical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3089A-A8CF-ED3B-A460-BB8851C6555A}"/>
              </a:ext>
            </a:extLst>
          </p:cNvPr>
          <p:cNvSpPr txBox="1"/>
          <p:nvPr/>
        </p:nvSpPr>
        <p:spPr>
          <a:xfrm>
            <a:off x="640079" y="2195034"/>
            <a:ext cx="3476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Model in Fusion 360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Printed Parts in 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COTS Components</a:t>
            </a:r>
          </a:p>
        </p:txBody>
      </p:sp>
      <p:pic>
        <p:nvPicPr>
          <p:cNvPr id="14" name="Picture 13" descr="A black square object with four bolts&#10;&#10;AI-generated content may be incorrect.">
            <a:extLst>
              <a:ext uri="{FF2B5EF4-FFF2-40B4-BE49-F238E27FC236}">
                <a16:creationId xmlns:a16="http://schemas.microsoft.com/office/drawing/2014/main" id="{2BD27439-8353-0458-AFDD-01F4664DA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2" t="10500" r="4722" b="6795"/>
          <a:stretch/>
        </p:blipFill>
        <p:spPr bwMode="auto">
          <a:xfrm>
            <a:off x="449989" y="3360621"/>
            <a:ext cx="3775075" cy="2339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A grey cube with holes&#10;&#10;AI-generated content may be incorrect.">
            <a:extLst>
              <a:ext uri="{FF2B5EF4-FFF2-40B4-BE49-F238E27FC236}">
                <a16:creationId xmlns:a16="http://schemas.microsoft.com/office/drawing/2014/main" id="{90577BF5-DCFC-6E68-5E91-A32CB31E0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5" t="7548" r="23391" b="11548"/>
          <a:stretch/>
        </p:blipFill>
        <p:spPr bwMode="auto">
          <a:xfrm>
            <a:off x="9128656" y="467677"/>
            <a:ext cx="2266315" cy="2339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A 3d model of a cross&#10;&#10;AI-generated content may be incorrect.">
            <a:extLst>
              <a:ext uri="{FF2B5EF4-FFF2-40B4-BE49-F238E27FC236}">
                <a16:creationId xmlns:a16="http://schemas.microsoft.com/office/drawing/2014/main" id="{DB429CE1-DBE1-2735-2A26-17ED116E5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0" t="9768" r="8641" b="11185"/>
          <a:stretch/>
        </p:blipFill>
        <p:spPr bwMode="auto">
          <a:xfrm>
            <a:off x="4508301" y="3360620"/>
            <a:ext cx="3731895" cy="2339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 descr="A black triangle shaped object with holes&#10;&#10;AI-generated content may be incorrect.">
            <a:extLst>
              <a:ext uri="{FF2B5EF4-FFF2-40B4-BE49-F238E27FC236}">
                <a16:creationId xmlns:a16="http://schemas.microsoft.com/office/drawing/2014/main" id="{5A8E9634-45BB-93DB-8AB4-C40EAF5365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84" t="8805" r="6813" b="6702"/>
          <a:stretch/>
        </p:blipFill>
        <p:spPr bwMode="auto">
          <a:xfrm>
            <a:off x="8523433" y="3360621"/>
            <a:ext cx="3228340" cy="2339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492EF6-7979-8464-4354-DA954854DD85}"/>
              </a:ext>
            </a:extLst>
          </p:cNvPr>
          <p:cNvSpPr txBox="1"/>
          <p:nvPr/>
        </p:nvSpPr>
        <p:spPr>
          <a:xfrm>
            <a:off x="1128769" y="570059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Plate with Mounting Holes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953F6-899D-8F82-8432-50E835639CAA}"/>
              </a:ext>
            </a:extLst>
          </p:cNvPr>
          <p:cNvSpPr txBox="1"/>
          <p:nvPr/>
        </p:nvSpPr>
        <p:spPr>
          <a:xfrm>
            <a:off x="5645523" y="5700595"/>
            <a:ext cx="1457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Motor Bracket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FBC710-BCE1-173B-E38B-663418F2B8F2}"/>
              </a:ext>
            </a:extLst>
          </p:cNvPr>
          <p:cNvSpPr txBox="1"/>
          <p:nvPr/>
        </p:nvSpPr>
        <p:spPr>
          <a:xfrm>
            <a:off x="9281158" y="5700595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Electronics Support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A5BA68-26ED-6976-34F6-DE6CC118048F}"/>
              </a:ext>
            </a:extLst>
          </p:cNvPr>
          <p:cNvSpPr txBox="1"/>
          <p:nvPr/>
        </p:nvSpPr>
        <p:spPr>
          <a:xfrm>
            <a:off x="9581721" y="2779810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Corner Piece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429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312DF-436B-E935-7CB5-ADCF59FA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D063-15F8-A784-36F7-A80F51FE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– Mechanical</a:t>
            </a:r>
          </a:p>
        </p:txBody>
      </p:sp>
      <p:pic>
        <p:nvPicPr>
          <p:cNvPr id="3" name="Picture 2" descr="A circular object on a grid&#10;&#10;AI-generated content may be incorrect.">
            <a:extLst>
              <a:ext uri="{FF2B5EF4-FFF2-40B4-BE49-F238E27FC236}">
                <a16:creationId xmlns:a16="http://schemas.microsoft.com/office/drawing/2014/main" id="{4D02B541-91C5-CE46-05F6-A91C9DA14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87" t="12448" r="12404" b="13091"/>
          <a:stretch/>
        </p:blipFill>
        <p:spPr bwMode="auto">
          <a:xfrm>
            <a:off x="640079" y="2334073"/>
            <a:ext cx="3770630" cy="2339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B28BA6EB-E2A9-0541-6637-BE9348D498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2"/>
          <a:stretch/>
        </p:blipFill>
        <p:spPr bwMode="auto">
          <a:xfrm>
            <a:off x="4903156" y="2545378"/>
            <a:ext cx="2220025" cy="18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close-up of a screw&#10;&#10;AI-generated content may be incorrect.">
            <a:extLst>
              <a:ext uri="{FF2B5EF4-FFF2-40B4-BE49-F238E27FC236}">
                <a16:creationId xmlns:a16="http://schemas.microsoft.com/office/drawing/2014/main" id="{1E441E41-B5D9-6024-BF96-D6CA63A0D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628" y="2604061"/>
            <a:ext cx="1607852" cy="1800000"/>
          </a:xfrm>
          <a:prstGeom prst="rect">
            <a:avLst/>
          </a:prstGeom>
        </p:spPr>
      </p:pic>
      <p:pic>
        <p:nvPicPr>
          <p:cNvPr id="7" name="Picture 6" descr="A close-up of a screw&#10;&#10;AI-generated content may be incorrect.">
            <a:extLst>
              <a:ext uri="{FF2B5EF4-FFF2-40B4-BE49-F238E27FC236}">
                <a16:creationId xmlns:a16="http://schemas.microsoft.com/office/drawing/2014/main" id="{2A9CE49E-8A87-7A58-DB9D-16CCFD000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73" y="2548790"/>
            <a:ext cx="1833348" cy="18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2EFCEF-FE38-BBA6-27D1-CD10EA57BA7A}"/>
              </a:ext>
            </a:extLst>
          </p:cNvPr>
          <p:cNvSpPr txBox="1"/>
          <p:nvPr/>
        </p:nvSpPr>
        <p:spPr>
          <a:xfrm>
            <a:off x="1740564" y="4674048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Reaction Wheel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FD906-1909-8073-970B-23D6B9DD6329}"/>
              </a:ext>
            </a:extLst>
          </p:cNvPr>
          <p:cNvSpPr txBox="1"/>
          <p:nvPr/>
        </p:nvSpPr>
        <p:spPr>
          <a:xfrm>
            <a:off x="4825436" y="4668146"/>
            <a:ext cx="237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Aluminum Mounting Hub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5299A-80A5-7EF6-006A-758C752A20B5}"/>
              </a:ext>
            </a:extLst>
          </p:cNvPr>
          <p:cNvSpPr txBox="1"/>
          <p:nvPr/>
        </p:nvSpPr>
        <p:spPr>
          <a:xfrm>
            <a:off x="7668893" y="4668146"/>
            <a:ext cx="150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Brass Inserts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560A0-F926-4CE5-9BA5-15E279CD7993}"/>
              </a:ext>
            </a:extLst>
          </p:cNvPr>
          <p:cNvSpPr txBox="1"/>
          <p:nvPr/>
        </p:nvSpPr>
        <p:spPr>
          <a:xfrm>
            <a:off x="9718573" y="4668146"/>
            <a:ext cx="183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M3/M4 Screws and Nuts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137895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930</Words>
  <Application>Microsoft Office PowerPoint</Application>
  <PresentationFormat>Widescreen</PresentationFormat>
  <Paragraphs>135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apple color emoji</vt:lpstr>
      <vt:lpstr>Arial</vt:lpstr>
      <vt:lpstr>Calibri</vt:lpstr>
      <vt:lpstr>Cambria Math</vt:lpstr>
      <vt:lpstr>Consolas</vt:lpstr>
      <vt:lpstr>Google Sans</vt:lpstr>
      <vt:lpstr>Grandview Display</vt:lpstr>
      <vt:lpstr>Symbol</vt:lpstr>
      <vt:lpstr>Times New Roman</vt:lpstr>
      <vt:lpstr>DashVTI</vt:lpstr>
      <vt:lpstr>Self-Balancing Cube</vt:lpstr>
      <vt:lpstr>Contents</vt:lpstr>
      <vt:lpstr>Project Overview</vt:lpstr>
      <vt:lpstr>Methodology – Reaction Wheels</vt:lpstr>
      <vt:lpstr>Methodology – PID Controller</vt:lpstr>
      <vt:lpstr>Methodology – PID Controller</vt:lpstr>
      <vt:lpstr>System Architecture – Electronic Components</vt:lpstr>
      <vt:lpstr>System Architecture – Mechanical</vt:lpstr>
      <vt:lpstr>System Architecture – Mechanical</vt:lpstr>
      <vt:lpstr>System Architecture – Assembly</vt:lpstr>
      <vt:lpstr>System Architecture – Connection Diagrams</vt:lpstr>
      <vt:lpstr>Control System Design – Motor Data Acquisition</vt:lpstr>
      <vt:lpstr>Control System Design – Transfer Functions</vt:lpstr>
      <vt:lpstr>Control System Design – PI Tuning</vt:lpstr>
      <vt:lpstr>Testing</vt:lpstr>
      <vt:lpstr>Next Steps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Iustinian Bogdan Serban</dc:creator>
  <cp:lastModifiedBy>Iustinian Bogdan Serban</cp:lastModifiedBy>
  <cp:revision>3</cp:revision>
  <dcterms:created xsi:type="dcterms:W3CDTF">2025-06-01T07:54:13Z</dcterms:created>
  <dcterms:modified xsi:type="dcterms:W3CDTF">2025-06-01T09:39:37Z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2025-06-01T09:38:43Z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4fd2415e-a928-4a16-9bd3-df073e72d114</vt:lpwstr>
  </property>
  <property fmtid="{D5CDD505-2E9C-101B-9397-08002B2CF9AE}" pid="8" name="MSIP_Label_5b58b62f-6f94-46bd-8089-18e64b0a9abb_ContentBits">
    <vt:lpwstr>0</vt:lpwstr>
  </property>
  <property fmtid="{D5CDD505-2E9C-101B-9397-08002B2CF9AE}" pid="9" name="MSIP_Label_5b58b62f-6f94-46bd-8089-18e64b0a9abb_Tag">
    <vt:lpwstr>10, 3, 0, 1</vt:lpwstr>
  </property>
</Properties>
</file>